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5" r:id="rId1"/>
  </p:sldMasterIdLst>
  <p:sldIdLst>
    <p:sldId id="256" r:id="rId2"/>
    <p:sldId id="258" r:id="rId3"/>
    <p:sldId id="267" r:id="rId4"/>
    <p:sldId id="268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83"/>
    <p:restoredTop sz="95603"/>
  </p:normalViewPr>
  <p:slideViewPr>
    <p:cSldViewPr snapToGrid="0" snapToObjects="1">
      <p:cViewPr varScale="1">
        <p:scale>
          <a:sx n="53" d="100"/>
          <a:sy n="53" d="100"/>
        </p:scale>
        <p:origin x="208" y="1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BDF5-7BBB-1249-9F09-74889320EC87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3EC0-A5AE-FB4D-8C6E-E9B679DA4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88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BDF5-7BBB-1249-9F09-74889320EC87}" type="datetimeFigureOut">
              <a:rPr lang="en-US" smtClean="0"/>
              <a:t>1/12/21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3EC0-A5AE-FB4D-8C6E-E9B679DA4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66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BDF5-7BBB-1249-9F09-74889320EC87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3EC0-A5AE-FB4D-8C6E-E9B679DA4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02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BDF5-7BBB-1249-9F09-74889320EC87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3EC0-A5AE-FB4D-8C6E-E9B679DA4B4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5904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BDF5-7BBB-1249-9F09-74889320EC87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3EC0-A5AE-FB4D-8C6E-E9B679DA4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10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BDF5-7BBB-1249-9F09-74889320EC87}" type="datetimeFigureOut">
              <a:rPr lang="en-US" smtClean="0"/>
              <a:t>1/12/21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3EC0-A5AE-FB4D-8C6E-E9B679DA4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56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BDF5-7BBB-1249-9F09-74889320EC87}" type="datetimeFigureOut">
              <a:rPr lang="en-US" smtClean="0"/>
              <a:t>1/12/21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3EC0-A5AE-FB4D-8C6E-E9B679DA4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59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BDF5-7BBB-1249-9F09-74889320EC87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3EC0-A5AE-FB4D-8C6E-E9B679DA4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92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BDF5-7BBB-1249-9F09-74889320EC87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3EC0-A5AE-FB4D-8C6E-E9B679DA4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054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BDF5-7BBB-1249-9F09-74889320EC87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3EC0-A5AE-FB4D-8C6E-E9B679DA4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BDF5-7BBB-1249-9F09-74889320EC87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3EC0-A5AE-FB4D-8C6E-E9B679DA4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33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BDF5-7BBB-1249-9F09-74889320EC87}" type="datetimeFigureOut">
              <a:rPr lang="en-US" smtClean="0"/>
              <a:t>1/12/21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3EC0-A5AE-FB4D-8C6E-E9B679DA4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607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BDF5-7BBB-1249-9F09-74889320EC87}" type="datetimeFigureOut">
              <a:rPr lang="en-US" smtClean="0"/>
              <a:t>1/12/21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3EC0-A5AE-FB4D-8C6E-E9B679DA4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775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BDF5-7BBB-1249-9F09-74889320EC87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3EC0-A5AE-FB4D-8C6E-E9B679DA4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BDF5-7BBB-1249-9F09-74889320EC87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3EC0-A5AE-FB4D-8C6E-E9B679DA4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78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BDF5-7BBB-1249-9F09-74889320EC87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3EC0-A5AE-FB4D-8C6E-E9B679DA4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054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BDF5-7BBB-1249-9F09-74889320EC87}" type="datetimeFigureOut">
              <a:rPr lang="en-US" smtClean="0"/>
              <a:t>1/12/21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3EC0-A5AE-FB4D-8C6E-E9B679DA4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47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FE0BDF5-7BBB-1249-9F09-74889320EC87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13EC0-A5AE-FB4D-8C6E-E9B679DA4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586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  <p:sldLayoutId id="214748392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tiff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amboozle.com/game/305028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tif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tiff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tiff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B096A5-7851-EF47-89CA-C581E55718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32" t="55551" b="1195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E13C1B6-050E-1247-A0DD-9F01864EC0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13423-E456-394D-B85A-D854ABD6B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784" y="4243754"/>
            <a:ext cx="9295216" cy="23814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3B42DB-2CC4-F34B-9DD2-2CDEA693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132" y="318039"/>
            <a:ext cx="3404962" cy="97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68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B096A5-7851-EF47-89CA-C581E5571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5032" t="55551" b="1195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813423-E456-394D-B85A-D854ABD6B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2" y="185422"/>
            <a:ext cx="3845169" cy="985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3B42DB-2CC4-F34B-9DD2-2CDEA693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613" y="185422"/>
            <a:ext cx="2046725" cy="58645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62F752F-6667-A849-84D3-66022B1EF869}"/>
              </a:ext>
            </a:extLst>
          </p:cNvPr>
          <p:cNvSpPr txBox="1">
            <a:spLocks/>
          </p:cNvSpPr>
          <p:nvPr/>
        </p:nvSpPr>
        <p:spPr>
          <a:xfrm>
            <a:off x="331291" y="505323"/>
            <a:ext cx="6815467" cy="42574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en-US" sz="6600" dirty="0">
                <a:solidFill>
                  <a:srgbClr val="850000"/>
                </a:solidFill>
                <a:latin typeface="stencilla" panose="02000000000000000000" pitchFamily="2" charset="0"/>
              </a:rPr>
              <a:t> </a:t>
            </a:r>
          </a:p>
          <a:p>
            <a:r>
              <a:rPr lang="en-US" sz="4800" cap="none" dirty="0" err="1">
                <a:solidFill>
                  <a:srgbClr val="850000"/>
                </a:solidFill>
              </a:rPr>
              <a:t>Desafío</a:t>
            </a:r>
            <a:r>
              <a:rPr lang="en-US" sz="4800" cap="none" dirty="0">
                <a:solidFill>
                  <a:srgbClr val="850000"/>
                </a:solidFill>
              </a:rPr>
              <a:t> 5: Joe </a:t>
            </a:r>
            <a:r>
              <a:rPr lang="en-US" sz="4800" cap="none" dirty="0" err="1">
                <a:solidFill>
                  <a:srgbClr val="850000"/>
                </a:solidFill>
              </a:rPr>
              <a:t>Ateo</a:t>
            </a:r>
            <a:endParaRPr lang="en-US" sz="3200" cap="none" dirty="0">
              <a:solidFill>
                <a:srgbClr val="850000"/>
              </a:solidFill>
            </a:endParaRPr>
          </a:p>
          <a:p>
            <a:endParaRPr lang="en-US" sz="3200" cap="none" dirty="0">
              <a:solidFill>
                <a:srgbClr val="850000"/>
              </a:solidFill>
            </a:endParaRPr>
          </a:p>
          <a:p>
            <a:endParaRPr lang="en-US" sz="2800" cap="none" dirty="0">
              <a:solidFill>
                <a:srgbClr val="850000"/>
              </a:solidFill>
            </a:endParaRPr>
          </a:p>
          <a:p>
            <a:endParaRPr lang="en-US" sz="2800" cap="none" dirty="0">
              <a:solidFill>
                <a:srgbClr val="850000"/>
              </a:solidFill>
            </a:endParaRPr>
          </a:p>
          <a:p>
            <a:r>
              <a:rPr lang="en-US" sz="2800" cap="none" dirty="0" err="1">
                <a:solidFill>
                  <a:srgbClr val="850000"/>
                </a:solidFill>
              </a:rPr>
              <a:t>Creencias</a:t>
            </a:r>
            <a:r>
              <a:rPr lang="en-US" sz="2800" cap="none" dirty="0">
                <a:solidFill>
                  <a:srgbClr val="850000"/>
                </a:solidFill>
              </a:rPr>
              <a:t>: </a:t>
            </a:r>
            <a:r>
              <a:rPr lang="en-US" sz="2800" cap="none" dirty="0" err="1">
                <a:solidFill>
                  <a:srgbClr val="850000"/>
                </a:solidFill>
              </a:rPr>
              <a:t>humanismo</a:t>
            </a:r>
            <a:r>
              <a:rPr lang="en-US" sz="2800" cap="none" dirty="0">
                <a:solidFill>
                  <a:srgbClr val="850000"/>
                </a:solidFill>
              </a:rPr>
              <a:t>, </a:t>
            </a:r>
            <a:r>
              <a:rPr lang="en-US" sz="2800" cap="none" dirty="0" err="1">
                <a:solidFill>
                  <a:srgbClr val="850000"/>
                </a:solidFill>
              </a:rPr>
              <a:t>marxismo</a:t>
            </a:r>
            <a:r>
              <a:rPr lang="en-US" sz="2800" cap="none" dirty="0">
                <a:solidFill>
                  <a:srgbClr val="850000"/>
                </a:solidFill>
              </a:rPr>
              <a:t>, </a:t>
            </a:r>
            <a:r>
              <a:rPr lang="en-US" sz="2800" cap="none" dirty="0" err="1">
                <a:solidFill>
                  <a:srgbClr val="850000"/>
                </a:solidFill>
              </a:rPr>
              <a:t>ateísmo</a:t>
            </a:r>
            <a:r>
              <a:rPr lang="en-US" sz="2800" cap="none" dirty="0">
                <a:solidFill>
                  <a:srgbClr val="850000"/>
                </a:solidFill>
              </a:rPr>
              <a:t>.</a:t>
            </a:r>
          </a:p>
          <a:p>
            <a:r>
              <a:rPr lang="en-US" sz="2800" cap="none" dirty="0" err="1">
                <a:solidFill>
                  <a:srgbClr val="850000"/>
                </a:solidFill>
              </a:rPr>
              <a:t>Corazón</a:t>
            </a:r>
            <a:r>
              <a:rPr lang="en-US" sz="2800" cap="none" dirty="0">
                <a:solidFill>
                  <a:srgbClr val="850000"/>
                </a:solidFill>
              </a:rPr>
              <a:t>: </a:t>
            </a:r>
            <a:r>
              <a:rPr lang="en-US" sz="2800" cap="none" dirty="0" err="1">
                <a:solidFill>
                  <a:srgbClr val="850000"/>
                </a:solidFill>
              </a:rPr>
              <a:t>Muy</a:t>
            </a:r>
            <a:r>
              <a:rPr lang="en-US" sz="2800" cap="none" dirty="0">
                <a:solidFill>
                  <a:srgbClr val="850000"/>
                </a:solidFill>
              </a:rPr>
              <a:t> </a:t>
            </a:r>
            <a:r>
              <a:rPr lang="en-US" sz="2800" cap="none" dirty="0" err="1">
                <a:solidFill>
                  <a:srgbClr val="850000"/>
                </a:solidFill>
              </a:rPr>
              <a:t>endurecido</a:t>
            </a:r>
            <a:r>
              <a:rPr lang="en-US" sz="2800" cap="none" dirty="0">
                <a:solidFill>
                  <a:srgbClr val="850000"/>
                </a:solidFill>
              </a:rPr>
              <a:t>, </a:t>
            </a:r>
            <a:r>
              <a:rPr lang="en-US" sz="2800" cap="none" dirty="0" err="1">
                <a:solidFill>
                  <a:srgbClr val="850000"/>
                </a:solidFill>
              </a:rPr>
              <a:t>hostil</a:t>
            </a:r>
            <a:r>
              <a:rPr lang="en-US" sz="2800" cap="none" dirty="0">
                <a:solidFill>
                  <a:srgbClr val="850000"/>
                </a:solidFill>
              </a:rPr>
              <a:t>. </a:t>
            </a:r>
          </a:p>
          <a:p>
            <a:endParaRPr lang="en-US" sz="4000" cap="none" dirty="0">
              <a:solidFill>
                <a:srgbClr val="85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6485A2-9A30-804B-A732-B9F6DADBF48B}"/>
              </a:ext>
            </a:extLst>
          </p:cNvPr>
          <p:cNvSpPr/>
          <p:nvPr/>
        </p:nvSpPr>
        <p:spPr>
          <a:xfrm>
            <a:off x="691242" y="2737641"/>
            <a:ext cx="5404757" cy="9633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CBAD6-795B-8145-BCB1-CC86FA2C1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488" y="2857956"/>
            <a:ext cx="4750796" cy="6695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431256-DFB1-814B-BFFC-3F92AC16FF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r="8332" b="18774"/>
          <a:stretch/>
        </p:blipFill>
        <p:spPr>
          <a:xfrm>
            <a:off x="8013030" y="1550203"/>
            <a:ext cx="3846629" cy="499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36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B096A5-7851-EF47-89CA-C581E5571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5032" t="55551" b="1195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813423-E456-394D-B85A-D854ABD6B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2" y="185422"/>
            <a:ext cx="3845169" cy="985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3B42DB-2CC4-F34B-9DD2-2CDEA693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613" y="185422"/>
            <a:ext cx="2046725" cy="58645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62F752F-6667-A849-84D3-66022B1EF869}"/>
              </a:ext>
            </a:extLst>
          </p:cNvPr>
          <p:cNvSpPr txBox="1">
            <a:spLocks/>
          </p:cNvSpPr>
          <p:nvPr/>
        </p:nvSpPr>
        <p:spPr>
          <a:xfrm>
            <a:off x="234462" y="-25593"/>
            <a:ext cx="7856656" cy="42574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en-US" sz="6600" b="1" dirty="0">
                <a:solidFill>
                  <a:srgbClr val="850000"/>
                </a:solidFill>
                <a:latin typeface="stencilla" panose="02000000000000000000" pitchFamily="2" charset="0"/>
              </a:rPr>
              <a:t> </a:t>
            </a:r>
          </a:p>
          <a:p>
            <a:r>
              <a:rPr lang="en-US" sz="4800" b="1" cap="none" dirty="0" err="1">
                <a:solidFill>
                  <a:srgbClr val="850000"/>
                </a:solidFill>
              </a:rPr>
              <a:t>Instrucciones</a:t>
            </a:r>
            <a:endParaRPr lang="en-US" sz="4800" b="1" cap="none" dirty="0">
              <a:solidFill>
                <a:srgbClr val="850000"/>
              </a:solidFill>
            </a:endParaRPr>
          </a:p>
          <a:p>
            <a:r>
              <a:rPr lang="en-US" sz="2800" b="1" cap="none" dirty="0">
                <a:solidFill>
                  <a:srgbClr val="850000"/>
                </a:solidFill>
              </a:rPr>
              <a:t>1. Se </a:t>
            </a:r>
            <a:r>
              <a:rPr lang="en-US" sz="2800" b="1" cap="none" dirty="0" err="1">
                <a:solidFill>
                  <a:srgbClr val="850000"/>
                </a:solidFill>
              </a:rPr>
              <a:t>buscan</a:t>
            </a:r>
            <a:r>
              <a:rPr lang="en-US" sz="2800" b="1" cap="none" dirty="0">
                <a:solidFill>
                  <a:srgbClr val="850000"/>
                </a:solidFill>
              </a:rPr>
              <a:t> dos </a:t>
            </a:r>
            <a:r>
              <a:rPr lang="en-US" sz="2800" b="1" cap="none" dirty="0" err="1">
                <a:solidFill>
                  <a:srgbClr val="850000"/>
                </a:solidFill>
              </a:rPr>
              <a:t>voluntarios</a:t>
            </a:r>
            <a:endParaRPr lang="en-US" sz="2800" b="1" cap="none" dirty="0">
              <a:solidFill>
                <a:srgbClr val="850000"/>
              </a:solidFill>
            </a:endParaRPr>
          </a:p>
          <a:p>
            <a:r>
              <a:rPr lang="en-US" sz="2800" b="1" cap="none" dirty="0">
                <a:solidFill>
                  <a:srgbClr val="850000"/>
                </a:solidFill>
              </a:rPr>
              <a:t>2. Uno </a:t>
            </a:r>
            <a:r>
              <a:rPr lang="en-US" sz="2800" b="1" cap="none" dirty="0" err="1">
                <a:solidFill>
                  <a:srgbClr val="850000"/>
                </a:solidFill>
              </a:rPr>
              <a:t>toma</a:t>
            </a:r>
            <a:r>
              <a:rPr lang="en-US" sz="2800" b="1" cap="none" dirty="0">
                <a:solidFill>
                  <a:srgbClr val="850000"/>
                </a:solidFill>
              </a:rPr>
              <a:t> el </a:t>
            </a:r>
            <a:r>
              <a:rPr lang="en-US" sz="2800" b="1" cap="none" dirty="0" err="1">
                <a:solidFill>
                  <a:srgbClr val="850000"/>
                </a:solidFill>
              </a:rPr>
              <a:t>papel</a:t>
            </a:r>
            <a:r>
              <a:rPr lang="en-US" sz="2800" b="1" cap="none" dirty="0">
                <a:solidFill>
                  <a:srgbClr val="850000"/>
                </a:solidFill>
              </a:rPr>
              <a:t> de la Joe </a:t>
            </a:r>
            <a:r>
              <a:rPr lang="en-US" sz="2800" b="1" cap="none" dirty="0" err="1">
                <a:solidFill>
                  <a:srgbClr val="850000"/>
                </a:solidFill>
              </a:rPr>
              <a:t>Ateo</a:t>
            </a:r>
            <a:r>
              <a:rPr lang="en-US" sz="2800" b="1" cap="none" dirty="0">
                <a:solidFill>
                  <a:srgbClr val="850000"/>
                </a:solidFill>
              </a:rPr>
              <a:t>, el </a:t>
            </a:r>
            <a:r>
              <a:rPr lang="en-US" sz="2800" b="1" cap="none" dirty="0" err="1">
                <a:solidFill>
                  <a:srgbClr val="850000"/>
                </a:solidFill>
              </a:rPr>
              <a:t>otro</a:t>
            </a:r>
            <a:r>
              <a:rPr lang="en-US" sz="2800" b="1" cap="none" dirty="0">
                <a:solidFill>
                  <a:srgbClr val="850000"/>
                </a:solidFill>
              </a:rPr>
              <a:t> de </a:t>
            </a:r>
            <a:r>
              <a:rPr lang="en-US" sz="2800" b="1" cap="none" dirty="0" err="1">
                <a:solidFill>
                  <a:srgbClr val="850000"/>
                </a:solidFill>
              </a:rPr>
              <a:t>una</a:t>
            </a:r>
            <a:r>
              <a:rPr lang="en-US" sz="2800" b="1" cap="none" dirty="0">
                <a:solidFill>
                  <a:srgbClr val="850000"/>
                </a:solidFill>
              </a:rPr>
              <a:t> persona que lo </a:t>
            </a:r>
            <a:r>
              <a:rPr lang="en-US" sz="2800" b="1" cap="none" dirty="0" err="1">
                <a:solidFill>
                  <a:srgbClr val="850000"/>
                </a:solidFill>
              </a:rPr>
              <a:t>evangeliza</a:t>
            </a:r>
            <a:r>
              <a:rPr lang="en-US" sz="2800" b="1" cap="none" dirty="0">
                <a:solidFill>
                  <a:srgbClr val="850000"/>
                </a:solidFill>
              </a:rPr>
              <a:t> </a:t>
            </a:r>
            <a:r>
              <a:rPr lang="en-US" sz="2800" b="1" cap="none" dirty="0" err="1">
                <a:solidFill>
                  <a:srgbClr val="850000"/>
                </a:solidFill>
              </a:rPr>
              <a:t>en</a:t>
            </a:r>
            <a:r>
              <a:rPr lang="en-US" sz="2800" b="1" cap="none" dirty="0">
                <a:solidFill>
                  <a:srgbClr val="850000"/>
                </a:solidFill>
              </a:rPr>
              <a:t> la </a:t>
            </a:r>
            <a:r>
              <a:rPr lang="en-US" sz="2800" b="1" cap="none" dirty="0" err="1">
                <a:solidFill>
                  <a:srgbClr val="850000"/>
                </a:solidFill>
              </a:rPr>
              <a:t>calle</a:t>
            </a:r>
            <a:r>
              <a:rPr lang="en-US" sz="2800" b="1" cap="none" dirty="0">
                <a:solidFill>
                  <a:srgbClr val="850000"/>
                </a:solidFill>
              </a:rPr>
              <a:t>.</a:t>
            </a:r>
          </a:p>
          <a:p>
            <a:r>
              <a:rPr lang="en-US" sz="2800" b="1" cap="none" dirty="0">
                <a:solidFill>
                  <a:srgbClr val="850000"/>
                </a:solidFill>
              </a:rPr>
              <a:t>3. Se </a:t>
            </a:r>
            <a:r>
              <a:rPr lang="en-US" sz="2800" b="1" cap="none" dirty="0" err="1">
                <a:solidFill>
                  <a:srgbClr val="850000"/>
                </a:solidFill>
              </a:rPr>
              <a:t>desarrolla</a:t>
            </a:r>
            <a:r>
              <a:rPr lang="en-US" sz="2800" b="1" cap="none" dirty="0">
                <a:solidFill>
                  <a:srgbClr val="850000"/>
                </a:solidFill>
              </a:rPr>
              <a:t> la </a:t>
            </a:r>
            <a:r>
              <a:rPr lang="en-US" sz="2800" b="1" cap="none" dirty="0" err="1">
                <a:solidFill>
                  <a:srgbClr val="850000"/>
                </a:solidFill>
              </a:rPr>
              <a:t>evangelización</a:t>
            </a:r>
            <a:r>
              <a:rPr lang="en-US" sz="2800" b="1" cap="none" dirty="0">
                <a:solidFill>
                  <a:srgbClr val="850000"/>
                </a:solidFill>
              </a:rPr>
              <a:t> </a:t>
            </a:r>
            <a:r>
              <a:rPr lang="en-US" sz="2800" b="1" cap="none" dirty="0" err="1">
                <a:solidFill>
                  <a:srgbClr val="850000"/>
                </a:solidFill>
              </a:rPr>
              <a:t>en</a:t>
            </a:r>
            <a:r>
              <a:rPr lang="en-US" sz="2800" b="1" cap="none" dirty="0">
                <a:solidFill>
                  <a:srgbClr val="850000"/>
                </a:solidFill>
              </a:rPr>
              <a:t> no </a:t>
            </a:r>
            <a:r>
              <a:rPr lang="en-US" sz="2800" b="1" cap="none" dirty="0" err="1">
                <a:solidFill>
                  <a:srgbClr val="850000"/>
                </a:solidFill>
              </a:rPr>
              <a:t>más</a:t>
            </a:r>
            <a:r>
              <a:rPr lang="en-US" sz="2800" b="1" cap="none" dirty="0">
                <a:solidFill>
                  <a:srgbClr val="850000"/>
                </a:solidFill>
              </a:rPr>
              <a:t> de 2 </a:t>
            </a:r>
            <a:r>
              <a:rPr lang="en-US" sz="2800" b="1" cap="none" dirty="0" err="1">
                <a:solidFill>
                  <a:srgbClr val="850000"/>
                </a:solidFill>
              </a:rPr>
              <a:t>minutos</a:t>
            </a:r>
            <a:r>
              <a:rPr lang="en-US" sz="2800" b="1" cap="none" dirty="0">
                <a:solidFill>
                  <a:srgbClr val="850000"/>
                </a:solidFill>
              </a:rPr>
              <a:t>.  </a:t>
            </a:r>
          </a:p>
          <a:p>
            <a:r>
              <a:rPr lang="en-US" sz="2800" b="1" cap="none" dirty="0">
                <a:solidFill>
                  <a:srgbClr val="850000"/>
                </a:solidFill>
              </a:rPr>
              <a:t>4. Se </a:t>
            </a:r>
            <a:r>
              <a:rPr lang="en-US" sz="2800" b="1" cap="none" dirty="0" err="1">
                <a:solidFill>
                  <a:srgbClr val="850000"/>
                </a:solidFill>
              </a:rPr>
              <a:t>evalúa</a:t>
            </a:r>
            <a:r>
              <a:rPr lang="en-US" sz="2800" b="1" cap="none" dirty="0">
                <a:solidFill>
                  <a:srgbClr val="850000"/>
                </a:solidFill>
              </a:rPr>
              <a:t> la </a:t>
            </a:r>
            <a:r>
              <a:rPr lang="en-US" sz="2800" b="1" cap="none" dirty="0" err="1">
                <a:solidFill>
                  <a:srgbClr val="850000"/>
                </a:solidFill>
              </a:rPr>
              <a:t>actuación</a:t>
            </a:r>
            <a:r>
              <a:rPr lang="en-US" sz="2800" b="1" cap="none" dirty="0">
                <a:solidFill>
                  <a:srgbClr val="850000"/>
                </a:solidFill>
              </a:rPr>
              <a:t> y </a:t>
            </a:r>
            <a:r>
              <a:rPr lang="en-US" sz="2800" b="1" cap="none" dirty="0" err="1">
                <a:solidFill>
                  <a:srgbClr val="850000"/>
                </a:solidFill>
              </a:rPr>
              <a:t>evangelización</a:t>
            </a:r>
            <a:r>
              <a:rPr lang="en-US" sz="2800" b="1" cap="none" dirty="0">
                <a:solidFill>
                  <a:srgbClr val="850000"/>
                </a:solidFill>
              </a:rPr>
              <a:t> con </a:t>
            </a:r>
            <a:r>
              <a:rPr lang="en-US" sz="2800" b="1" cap="none" dirty="0" err="1">
                <a:solidFill>
                  <a:srgbClr val="850000"/>
                </a:solidFill>
              </a:rPr>
              <a:t>ayuda</a:t>
            </a:r>
            <a:r>
              <a:rPr lang="en-US" sz="2800" b="1" cap="none" dirty="0">
                <a:solidFill>
                  <a:srgbClr val="850000"/>
                </a:solidFill>
              </a:rPr>
              <a:t> del </a:t>
            </a:r>
            <a:r>
              <a:rPr lang="en-US" sz="2800" b="1" cap="none" dirty="0" err="1">
                <a:solidFill>
                  <a:srgbClr val="850000"/>
                </a:solidFill>
              </a:rPr>
              <a:t>facilitador</a:t>
            </a:r>
            <a:r>
              <a:rPr lang="en-US" sz="2800" b="1" cap="none" dirty="0">
                <a:solidFill>
                  <a:srgbClr val="850000"/>
                </a:solidFill>
              </a:rPr>
              <a:t> </a:t>
            </a:r>
            <a:r>
              <a:rPr lang="en-US" sz="2800" b="1" cap="none" dirty="0" err="1">
                <a:solidFill>
                  <a:srgbClr val="850000"/>
                </a:solidFill>
              </a:rPr>
              <a:t>por</a:t>
            </a:r>
            <a:r>
              <a:rPr lang="en-US" sz="2800" b="1" cap="none" dirty="0">
                <a:solidFill>
                  <a:srgbClr val="850000"/>
                </a:solidFill>
              </a:rPr>
              <a:t> </a:t>
            </a:r>
            <a:r>
              <a:rPr lang="en-US" sz="2800" b="1" cap="none" dirty="0" err="1">
                <a:solidFill>
                  <a:srgbClr val="850000"/>
                </a:solidFill>
              </a:rPr>
              <a:t>máximo</a:t>
            </a:r>
            <a:r>
              <a:rPr lang="en-US" sz="2800" b="1" cap="none" dirty="0">
                <a:solidFill>
                  <a:srgbClr val="850000"/>
                </a:solidFill>
              </a:rPr>
              <a:t> 3 </a:t>
            </a:r>
            <a:r>
              <a:rPr lang="en-US" sz="2800" b="1" cap="none" dirty="0" err="1">
                <a:solidFill>
                  <a:srgbClr val="850000"/>
                </a:solidFill>
              </a:rPr>
              <a:t>minutos</a:t>
            </a:r>
            <a:r>
              <a:rPr lang="en-US" sz="2800" b="1" cap="none" dirty="0">
                <a:solidFill>
                  <a:srgbClr val="850000"/>
                </a:solidFill>
              </a:rPr>
              <a:t>. </a:t>
            </a:r>
          </a:p>
          <a:p>
            <a:r>
              <a:rPr lang="en-US" sz="2800" b="1" cap="none" dirty="0">
                <a:solidFill>
                  <a:srgbClr val="850000"/>
                </a:solidFill>
              </a:rPr>
              <a:t>5. Se </a:t>
            </a:r>
            <a:r>
              <a:rPr lang="en-US" sz="2800" b="1" cap="none" dirty="0" err="1">
                <a:solidFill>
                  <a:srgbClr val="850000"/>
                </a:solidFill>
              </a:rPr>
              <a:t>vuelve</a:t>
            </a:r>
            <a:r>
              <a:rPr lang="en-US" sz="2800" b="1" cap="none" dirty="0">
                <a:solidFill>
                  <a:srgbClr val="850000"/>
                </a:solidFill>
              </a:rPr>
              <a:t> a la </a:t>
            </a:r>
            <a:r>
              <a:rPr lang="en-US" sz="2800" b="1" cap="none" dirty="0" err="1">
                <a:solidFill>
                  <a:srgbClr val="850000"/>
                </a:solidFill>
              </a:rPr>
              <a:t>sala</a:t>
            </a:r>
            <a:r>
              <a:rPr lang="en-US" sz="2800" b="1" cap="none" dirty="0">
                <a:solidFill>
                  <a:srgbClr val="850000"/>
                </a:solidFill>
              </a:rPr>
              <a:t> principal.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43DB3F-38BC-4B4F-8E59-20B647E4A9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r="8332" b="18774"/>
          <a:stretch/>
        </p:blipFill>
        <p:spPr>
          <a:xfrm>
            <a:off x="8013030" y="1550203"/>
            <a:ext cx="3846629" cy="499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12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B096A5-7851-EF47-89CA-C581E55718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32" t="55551" b="1195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E13C1B6-050E-1247-A0DD-9F01864EC0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13423-E456-394D-B85A-D854ABD6B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784" y="4243754"/>
            <a:ext cx="9295216" cy="23814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3B42DB-2CC4-F34B-9DD2-2CDEA693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132" y="318039"/>
            <a:ext cx="3404962" cy="97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49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B096A5-7851-EF47-89CA-C581E5571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5032" t="55551" b="1195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E13C1B6-050E-1247-A0DD-9F01864EC0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13423-E456-394D-B85A-D854ABD6B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2" y="185422"/>
            <a:ext cx="3845169" cy="985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3B42DB-2CC4-F34B-9DD2-2CDEA693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613" y="185422"/>
            <a:ext cx="2046725" cy="5864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7BCA86-A4E5-AF43-9ED1-F0BB80CB3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6742" y="1944130"/>
            <a:ext cx="13365481" cy="374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46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B096A5-7851-EF47-89CA-C581E5571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5032" t="55551" b="11953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E13C1B6-050E-1247-A0DD-9F01864EC0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924" y="3429000"/>
            <a:ext cx="11529414" cy="3270738"/>
          </a:xfrm>
        </p:spPr>
        <p:txBody>
          <a:bodyPr>
            <a:noAutofit/>
          </a:bodyPr>
          <a:lstStyle/>
          <a:p>
            <a:pPr algn="r"/>
            <a:r>
              <a:rPr lang="en-US" sz="8000" dirty="0">
                <a:solidFill>
                  <a:srgbClr val="850000"/>
                </a:solidFill>
                <a:latin typeface="stencilla" panose="02000000000000000000" pitchFamily="2" charset="0"/>
              </a:rPr>
              <a:t> </a:t>
            </a:r>
          </a:p>
          <a:p>
            <a:pPr algn="r"/>
            <a:r>
              <a:rPr lang="en-US" sz="6000" dirty="0">
                <a:solidFill>
                  <a:srgbClr val="850000"/>
                </a:solidFill>
                <a:latin typeface="stencilla" panose="02000000000000000000" pitchFamily="2" charset="0"/>
              </a:rPr>
              <a:t>Los </a:t>
            </a:r>
            <a:r>
              <a:rPr lang="en-US" sz="6000" dirty="0" err="1">
                <a:solidFill>
                  <a:srgbClr val="850000"/>
                </a:solidFill>
                <a:latin typeface="stencilla" panose="02000000000000000000" pitchFamily="2" charset="0"/>
              </a:rPr>
              <a:t>pasos</a:t>
            </a:r>
            <a:r>
              <a:rPr lang="en-US" sz="6000" dirty="0">
                <a:solidFill>
                  <a:srgbClr val="850000"/>
                </a:solidFill>
                <a:latin typeface="stencilla" panose="02000000000000000000" pitchFamily="2" charset="0"/>
              </a:rPr>
              <a:t> del maestro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13423-E456-394D-B85A-D854ABD6B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2" y="185422"/>
            <a:ext cx="3845169" cy="985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3B42DB-2CC4-F34B-9DD2-2CDEA693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613" y="185422"/>
            <a:ext cx="2046725" cy="58645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62F752F-6667-A849-84D3-66022B1EF869}"/>
              </a:ext>
            </a:extLst>
          </p:cNvPr>
          <p:cNvSpPr txBox="1">
            <a:spLocks/>
          </p:cNvSpPr>
          <p:nvPr/>
        </p:nvSpPr>
        <p:spPr>
          <a:xfrm>
            <a:off x="662586" y="465069"/>
            <a:ext cx="11529414" cy="32707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en-US" sz="8000" dirty="0">
                <a:solidFill>
                  <a:srgbClr val="850000"/>
                </a:solidFill>
                <a:latin typeface="stencilla" panose="02000000000000000000" pitchFamily="2" charset="0"/>
              </a:rPr>
              <a:t> </a:t>
            </a:r>
          </a:p>
          <a:p>
            <a:r>
              <a:rPr lang="en-US" sz="9600" cap="none" dirty="0">
                <a:solidFill>
                  <a:srgbClr val="850000"/>
                </a:solidFill>
                <a:latin typeface="Bienchen SAS" panose="020B0603050302020204" pitchFamily="34" charset="77"/>
              </a:rPr>
              <a:t>Taller 2</a:t>
            </a:r>
          </a:p>
        </p:txBody>
      </p:sp>
    </p:spTree>
    <p:extLst>
      <p:ext uri="{BB962C8B-B14F-4D97-AF65-F5344CB8AC3E}">
        <p14:creationId xmlns:p14="http://schemas.microsoft.com/office/powerpoint/2010/main" val="3486630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B096A5-7851-EF47-89CA-C581E5571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5032" t="55551" b="1195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E13C1B6-050E-1247-A0DD-9F01864EC0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924" y="4200876"/>
            <a:ext cx="11529414" cy="2498862"/>
          </a:xfrm>
        </p:spPr>
        <p:txBody>
          <a:bodyPr>
            <a:noAutofit/>
          </a:bodyPr>
          <a:lstStyle/>
          <a:p>
            <a:pPr algn="r"/>
            <a:r>
              <a:rPr lang="en-US" sz="2800" dirty="0">
                <a:solidFill>
                  <a:srgbClr val="850000"/>
                </a:solidFill>
                <a:latin typeface="stencilla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https://www.baamboozle.com/game/305028</a:t>
            </a:r>
            <a:endParaRPr lang="en-US" sz="2800" dirty="0">
              <a:solidFill>
                <a:srgbClr val="850000"/>
              </a:solidFill>
              <a:latin typeface="stencilla" panose="02000000000000000000" pitchFamily="2" charset="0"/>
            </a:endParaRPr>
          </a:p>
          <a:p>
            <a:pPr algn="r"/>
            <a:endParaRPr lang="en-US" sz="2800" dirty="0">
              <a:solidFill>
                <a:srgbClr val="850000"/>
              </a:solidFill>
              <a:latin typeface="stencilla" panose="02000000000000000000" pitchFamily="2" charset="0"/>
            </a:endParaRPr>
          </a:p>
          <a:p>
            <a:pPr algn="r"/>
            <a:endParaRPr lang="en-US" sz="2800" dirty="0">
              <a:solidFill>
                <a:srgbClr val="850000"/>
              </a:solidFill>
              <a:latin typeface="stencilla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13423-E456-394D-B85A-D854ABD6B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62" y="185422"/>
            <a:ext cx="3845169" cy="985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3B42DB-2CC4-F34B-9DD2-2CDEA6938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0613" y="185422"/>
            <a:ext cx="2046725" cy="58645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62F752F-6667-A849-84D3-66022B1EF869}"/>
              </a:ext>
            </a:extLst>
          </p:cNvPr>
          <p:cNvSpPr txBox="1">
            <a:spLocks/>
          </p:cNvSpPr>
          <p:nvPr/>
        </p:nvSpPr>
        <p:spPr>
          <a:xfrm>
            <a:off x="662586" y="465069"/>
            <a:ext cx="11529414" cy="32707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en-US" sz="8000" dirty="0">
                <a:solidFill>
                  <a:srgbClr val="850000"/>
                </a:solidFill>
                <a:latin typeface="stencilla" panose="02000000000000000000" pitchFamily="2" charset="0"/>
              </a:rPr>
              <a:t> </a:t>
            </a:r>
          </a:p>
          <a:p>
            <a:r>
              <a:rPr lang="en-US" sz="9600" cap="none" dirty="0">
                <a:solidFill>
                  <a:srgbClr val="850000"/>
                </a:solidFill>
                <a:latin typeface="Bienchen SAS" panose="020B0603050302020204" pitchFamily="34" charset="77"/>
              </a:rPr>
              <a:t>Link: </a:t>
            </a:r>
          </a:p>
        </p:txBody>
      </p:sp>
    </p:spTree>
    <p:extLst>
      <p:ext uri="{BB962C8B-B14F-4D97-AF65-F5344CB8AC3E}">
        <p14:creationId xmlns:p14="http://schemas.microsoft.com/office/powerpoint/2010/main" val="1556549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B096A5-7851-EF47-89CA-C581E5571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5032" t="55551" b="1195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E13C1B6-050E-1247-A0DD-9F01864EC0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122" y="2374171"/>
            <a:ext cx="11529414" cy="24988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850000"/>
                </a:solidFill>
                <a:latin typeface="stencilla" panose="02000000000000000000" pitchFamily="2" charset="0"/>
              </a:rPr>
              <a:t>1. ¿</a:t>
            </a:r>
            <a:r>
              <a:rPr lang="en-US" sz="2400" dirty="0" err="1">
                <a:solidFill>
                  <a:srgbClr val="850000"/>
                </a:solidFill>
                <a:latin typeface="stencilla" panose="02000000000000000000" pitchFamily="2" charset="0"/>
              </a:rPr>
              <a:t>te</a:t>
            </a:r>
            <a:r>
              <a:rPr lang="en-US" sz="2400" dirty="0">
                <a:solidFill>
                  <a:srgbClr val="850000"/>
                </a:solidFill>
                <a:latin typeface="stencilla" panose="02000000000000000000" pitchFamily="2" charset="0"/>
              </a:rPr>
              <a:t> </a:t>
            </a:r>
            <a:r>
              <a:rPr lang="en-US" sz="2400" dirty="0" err="1">
                <a:solidFill>
                  <a:srgbClr val="850000"/>
                </a:solidFill>
                <a:latin typeface="stencilla" panose="02000000000000000000" pitchFamily="2" charset="0"/>
              </a:rPr>
              <a:t>consideras</a:t>
            </a:r>
            <a:r>
              <a:rPr lang="en-US" sz="2400" dirty="0">
                <a:solidFill>
                  <a:srgbClr val="850000"/>
                </a:solidFill>
                <a:latin typeface="stencilla" panose="02000000000000000000" pitchFamily="2" charset="0"/>
              </a:rPr>
              <a:t> </a:t>
            </a:r>
            <a:r>
              <a:rPr lang="en-US" sz="2400" dirty="0" err="1">
                <a:solidFill>
                  <a:srgbClr val="850000"/>
                </a:solidFill>
                <a:latin typeface="stencilla" panose="02000000000000000000" pitchFamily="2" charset="0"/>
              </a:rPr>
              <a:t>una</a:t>
            </a:r>
            <a:r>
              <a:rPr lang="en-US" sz="2400" dirty="0">
                <a:solidFill>
                  <a:srgbClr val="850000"/>
                </a:solidFill>
                <a:latin typeface="stencilla" panose="02000000000000000000" pitchFamily="2" charset="0"/>
              </a:rPr>
              <a:t> Buena persona?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850000"/>
                </a:solidFill>
                <a:latin typeface="stencilla" panose="02000000000000000000" pitchFamily="2" charset="0"/>
              </a:rPr>
              <a:t>2. ¿has </a:t>
            </a:r>
            <a:r>
              <a:rPr lang="en-US" sz="2400" dirty="0" err="1">
                <a:solidFill>
                  <a:srgbClr val="850000"/>
                </a:solidFill>
                <a:latin typeface="stencilla" panose="02000000000000000000" pitchFamily="2" charset="0"/>
              </a:rPr>
              <a:t>obedecido</a:t>
            </a:r>
            <a:r>
              <a:rPr lang="en-US" sz="2400" dirty="0">
                <a:solidFill>
                  <a:srgbClr val="850000"/>
                </a:solidFill>
                <a:latin typeface="stencilla" panose="02000000000000000000" pitchFamily="2" charset="0"/>
              </a:rPr>
              <a:t> </a:t>
            </a:r>
            <a:r>
              <a:rPr lang="en-US" sz="2400" dirty="0" err="1">
                <a:solidFill>
                  <a:srgbClr val="850000"/>
                </a:solidFill>
                <a:latin typeface="stencilla" panose="02000000000000000000" pitchFamily="2" charset="0"/>
              </a:rPr>
              <a:t>los</a:t>
            </a:r>
            <a:r>
              <a:rPr lang="en-US" sz="2400" dirty="0">
                <a:solidFill>
                  <a:srgbClr val="850000"/>
                </a:solidFill>
                <a:latin typeface="stencilla" panose="02000000000000000000" pitchFamily="2" charset="0"/>
              </a:rPr>
              <a:t> 10 </a:t>
            </a:r>
            <a:r>
              <a:rPr lang="en-US" sz="2400" dirty="0" err="1">
                <a:solidFill>
                  <a:srgbClr val="850000"/>
                </a:solidFill>
                <a:latin typeface="stencilla" panose="02000000000000000000" pitchFamily="2" charset="0"/>
              </a:rPr>
              <a:t>mandamientos</a:t>
            </a:r>
            <a:r>
              <a:rPr lang="en-US" sz="2400" dirty="0">
                <a:solidFill>
                  <a:srgbClr val="850000"/>
                </a:solidFill>
                <a:latin typeface="stencilla" panose="020000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850000"/>
                </a:solidFill>
                <a:latin typeface="stencilla" panose="02000000000000000000" pitchFamily="2" charset="0"/>
              </a:rPr>
              <a:t>3. ¿</a:t>
            </a:r>
            <a:r>
              <a:rPr lang="en-US" sz="2400" dirty="0" err="1">
                <a:solidFill>
                  <a:srgbClr val="850000"/>
                </a:solidFill>
                <a:latin typeface="stencilla" panose="02000000000000000000" pitchFamily="2" charset="0"/>
              </a:rPr>
              <a:t>inocente</a:t>
            </a:r>
            <a:r>
              <a:rPr lang="en-US" sz="2400" dirty="0">
                <a:solidFill>
                  <a:srgbClr val="850000"/>
                </a:solidFill>
                <a:latin typeface="stencilla" panose="02000000000000000000" pitchFamily="2" charset="0"/>
              </a:rPr>
              <a:t> o culpable?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850000"/>
                </a:solidFill>
                <a:latin typeface="stencilla" panose="02000000000000000000" pitchFamily="2" charset="0"/>
              </a:rPr>
              <a:t>4. ¿Cielo o </a:t>
            </a:r>
            <a:r>
              <a:rPr lang="en-US" sz="2400" dirty="0" err="1">
                <a:solidFill>
                  <a:srgbClr val="850000"/>
                </a:solidFill>
                <a:latin typeface="stencilla" panose="02000000000000000000" pitchFamily="2" charset="0"/>
              </a:rPr>
              <a:t>infierno</a:t>
            </a:r>
            <a:r>
              <a:rPr lang="en-US" sz="2400" dirty="0">
                <a:solidFill>
                  <a:srgbClr val="850000"/>
                </a:solidFill>
                <a:latin typeface="stencilla" panose="020000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850000"/>
                </a:solidFill>
                <a:latin typeface="stencilla" panose="02000000000000000000" pitchFamily="2" charset="0"/>
              </a:rPr>
              <a:t>5. ¿</a:t>
            </a:r>
            <a:r>
              <a:rPr lang="en-US" sz="2400" dirty="0" err="1">
                <a:solidFill>
                  <a:srgbClr val="850000"/>
                </a:solidFill>
                <a:latin typeface="stencilla" panose="02000000000000000000" pitchFamily="2" charset="0"/>
              </a:rPr>
              <a:t>Te</a:t>
            </a:r>
            <a:r>
              <a:rPr lang="en-US" sz="2400" dirty="0">
                <a:solidFill>
                  <a:srgbClr val="850000"/>
                </a:solidFill>
                <a:latin typeface="stencilla" panose="02000000000000000000" pitchFamily="2" charset="0"/>
              </a:rPr>
              <a:t> </a:t>
            </a:r>
            <a:r>
              <a:rPr lang="en-US" sz="2400" dirty="0" err="1">
                <a:solidFill>
                  <a:srgbClr val="850000"/>
                </a:solidFill>
                <a:latin typeface="stencilla" panose="02000000000000000000" pitchFamily="2" charset="0"/>
              </a:rPr>
              <a:t>preocupa</a:t>
            </a:r>
            <a:r>
              <a:rPr lang="en-US" sz="2400" dirty="0">
                <a:solidFill>
                  <a:srgbClr val="850000"/>
                </a:solidFill>
                <a:latin typeface="stencilla" panose="020000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850000"/>
                </a:solidFill>
                <a:latin typeface="stencilla" panose="02000000000000000000" pitchFamily="2" charset="0"/>
              </a:rPr>
              <a:t>6. </a:t>
            </a:r>
            <a:r>
              <a:rPr lang="en-US" sz="2400" dirty="0" err="1">
                <a:solidFill>
                  <a:srgbClr val="850000"/>
                </a:solidFill>
                <a:latin typeface="stencilla" panose="02000000000000000000" pitchFamily="2" charset="0"/>
              </a:rPr>
              <a:t>Presentación</a:t>
            </a:r>
            <a:r>
              <a:rPr lang="en-US" sz="2400" dirty="0">
                <a:solidFill>
                  <a:srgbClr val="850000"/>
                </a:solidFill>
                <a:latin typeface="stencilla" panose="02000000000000000000" pitchFamily="2" charset="0"/>
              </a:rPr>
              <a:t> del </a:t>
            </a:r>
            <a:r>
              <a:rPr lang="en-US" sz="2400" dirty="0" err="1">
                <a:solidFill>
                  <a:srgbClr val="850000"/>
                </a:solidFill>
                <a:latin typeface="stencilla" panose="02000000000000000000" pitchFamily="2" charset="0"/>
              </a:rPr>
              <a:t>evangelio</a:t>
            </a:r>
            <a:endParaRPr lang="en-US" sz="2400" dirty="0">
              <a:solidFill>
                <a:srgbClr val="850000"/>
              </a:solidFill>
              <a:latin typeface="stencilla" panose="02000000000000000000" pitchFamily="2" charset="0"/>
            </a:endParaRPr>
          </a:p>
          <a:p>
            <a:pPr algn="r"/>
            <a:endParaRPr lang="en-US" sz="2800" dirty="0">
              <a:solidFill>
                <a:srgbClr val="850000"/>
              </a:solidFill>
              <a:latin typeface="stencilla" panose="02000000000000000000" pitchFamily="2" charset="0"/>
            </a:endParaRPr>
          </a:p>
          <a:p>
            <a:pPr algn="r"/>
            <a:endParaRPr lang="en-US" sz="2800" dirty="0">
              <a:solidFill>
                <a:srgbClr val="850000"/>
              </a:solidFill>
              <a:latin typeface="stencilla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13423-E456-394D-B85A-D854ABD6B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2" y="185422"/>
            <a:ext cx="3845169" cy="985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3B42DB-2CC4-F34B-9DD2-2CDEA693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613" y="185422"/>
            <a:ext cx="2046725" cy="58645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62F752F-6667-A849-84D3-66022B1EF869}"/>
              </a:ext>
            </a:extLst>
          </p:cNvPr>
          <p:cNvSpPr txBox="1">
            <a:spLocks/>
          </p:cNvSpPr>
          <p:nvPr/>
        </p:nvSpPr>
        <p:spPr>
          <a:xfrm>
            <a:off x="331292" y="-464821"/>
            <a:ext cx="11529414" cy="32707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en-US" sz="8000" dirty="0">
                <a:solidFill>
                  <a:srgbClr val="850000"/>
                </a:solidFill>
                <a:latin typeface="stencilla" panose="02000000000000000000" pitchFamily="2" charset="0"/>
              </a:rPr>
              <a:t> </a:t>
            </a:r>
          </a:p>
          <a:p>
            <a:r>
              <a:rPr lang="en-US" sz="9600" cap="none" dirty="0" err="1">
                <a:solidFill>
                  <a:srgbClr val="850000"/>
                </a:solidFill>
                <a:latin typeface="Bienchen SAS" panose="020B0603050302020204" pitchFamily="34" charset="77"/>
              </a:rPr>
              <a:t>Repaso</a:t>
            </a:r>
            <a:r>
              <a:rPr lang="en-US" sz="9600" cap="none" dirty="0">
                <a:solidFill>
                  <a:srgbClr val="850000"/>
                </a:solidFill>
                <a:latin typeface="Bienchen SAS" panose="020B0603050302020204" pitchFamily="34" charset="77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75783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B096A5-7851-EF47-89CA-C581E5571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5032" t="55551" b="1195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813423-E456-394D-B85A-D854ABD6B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2" y="185422"/>
            <a:ext cx="3845169" cy="985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3B42DB-2CC4-F34B-9DD2-2CDEA693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613" y="185422"/>
            <a:ext cx="2046725" cy="58645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62F752F-6667-A849-84D3-66022B1EF869}"/>
              </a:ext>
            </a:extLst>
          </p:cNvPr>
          <p:cNvSpPr txBox="1">
            <a:spLocks/>
          </p:cNvSpPr>
          <p:nvPr/>
        </p:nvSpPr>
        <p:spPr>
          <a:xfrm>
            <a:off x="331291" y="-33518"/>
            <a:ext cx="7248604" cy="42574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en-US" sz="7200" dirty="0">
                <a:solidFill>
                  <a:srgbClr val="850000"/>
                </a:solidFill>
                <a:latin typeface="stencilla" panose="02000000000000000000" pitchFamily="2" charset="0"/>
              </a:rPr>
              <a:t> </a:t>
            </a:r>
          </a:p>
          <a:p>
            <a:r>
              <a:rPr lang="en-US" sz="5400" cap="none" dirty="0" err="1">
                <a:solidFill>
                  <a:srgbClr val="850000"/>
                </a:solidFill>
              </a:rPr>
              <a:t>Desafío</a:t>
            </a:r>
            <a:r>
              <a:rPr lang="en-US" sz="5400" cap="none" dirty="0">
                <a:solidFill>
                  <a:srgbClr val="850000"/>
                </a:solidFill>
              </a:rPr>
              <a:t> 3: </a:t>
            </a:r>
          </a:p>
          <a:p>
            <a:r>
              <a:rPr lang="en-US" sz="5400" cap="none" dirty="0">
                <a:solidFill>
                  <a:srgbClr val="850000"/>
                </a:solidFill>
              </a:rPr>
              <a:t>John </a:t>
            </a:r>
            <a:r>
              <a:rPr lang="en-US" sz="5400" cap="none" dirty="0" err="1">
                <a:solidFill>
                  <a:srgbClr val="850000"/>
                </a:solidFill>
              </a:rPr>
              <a:t>O’Pesco</a:t>
            </a:r>
            <a:r>
              <a:rPr lang="en-US" sz="5400" cap="none" dirty="0">
                <a:solidFill>
                  <a:srgbClr val="850000"/>
                </a:solidFill>
              </a:rPr>
              <a:t> </a:t>
            </a:r>
          </a:p>
          <a:p>
            <a:r>
              <a:rPr lang="en-US" sz="3600" cap="none" dirty="0" err="1">
                <a:solidFill>
                  <a:srgbClr val="850000"/>
                </a:solidFill>
              </a:rPr>
              <a:t>Nivel</a:t>
            </a:r>
            <a:r>
              <a:rPr lang="en-US" sz="3600" cap="none" dirty="0">
                <a:solidFill>
                  <a:srgbClr val="850000"/>
                </a:solidFill>
              </a:rPr>
              <a:t> de </a:t>
            </a:r>
            <a:r>
              <a:rPr lang="en-US" sz="3600" cap="none" dirty="0" err="1">
                <a:solidFill>
                  <a:srgbClr val="850000"/>
                </a:solidFill>
              </a:rPr>
              <a:t>dificultad</a:t>
            </a:r>
            <a:r>
              <a:rPr lang="en-US" sz="3600" cap="none" dirty="0">
                <a:solidFill>
                  <a:srgbClr val="850000"/>
                </a:solidFill>
              </a:rPr>
              <a:t>: </a:t>
            </a:r>
          </a:p>
          <a:p>
            <a:endParaRPr lang="en-US" sz="3600" cap="none" dirty="0">
              <a:solidFill>
                <a:srgbClr val="850000"/>
              </a:solidFill>
            </a:endParaRPr>
          </a:p>
          <a:p>
            <a:endParaRPr lang="en-US" sz="3200" cap="none" dirty="0">
              <a:solidFill>
                <a:srgbClr val="850000"/>
              </a:solidFill>
            </a:endParaRPr>
          </a:p>
          <a:p>
            <a:r>
              <a:rPr lang="en-US" sz="3200" cap="none" dirty="0" err="1">
                <a:solidFill>
                  <a:srgbClr val="850000"/>
                </a:solidFill>
              </a:rPr>
              <a:t>Creencias</a:t>
            </a:r>
            <a:r>
              <a:rPr lang="en-US" sz="3200" cap="none" dirty="0">
                <a:solidFill>
                  <a:srgbClr val="850000"/>
                </a:solidFill>
              </a:rPr>
              <a:t>: </a:t>
            </a:r>
            <a:r>
              <a:rPr lang="en-US" sz="3200" cap="none" dirty="0" err="1">
                <a:solidFill>
                  <a:srgbClr val="850000"/>
                </a:solidFill>
              </a:rPr>
              <a:t>cree</a:t>
            </a:r>
            <a:r>
              <a:rPr lang="en-US" sz="3200" cap="none" dirty="0">
                <a:solidFill>
                  <a:srgbClr val="850000"/>
                </a:solidFill>
              </a:rPr>
              <a:t> que “</a:t>
            </a:r>
            <a:r>
              <a:rPr lang="en-US" sz="3200" cap="none" dirty="0" err="1">
                <a:solidFill>
                  <a:srgbClr val="850000"/>
                </a:solidFill>
              </a:rPr>
              <a:t>algo</a:t>
            </a:r>
            <a:r>
              <a:rPr lang="en-US" sz="3200" cap="none" dirty="0">
                <a:solidFill>
                  <a:srgbClr val="850000"/>
                </a:solidFill>
              </a:rPr>
              <a:t> </a:t>
            </a:r>
            <a:r>
              <a:rPr lang="en-US" sz="3200" cap="none" dirty="0" err="1">
                <a:solidFill>
                  <a:srgbClr val="850000"/>
                </a:solidFill>
              </a:rPr>
              <a:t>existe</a:t>
            </a:r>
            <a:r>
              <a:rPr lang="en-US" sz="3200" cap="none" dirty="0">
                <a:solidFill>
                  <a:srgbClr val="850000"/>
                </a:solidFill>
              </a:rPr>
              <a:t>”</a:t>
            </a:r>
          </a:p>
          <a:p>
            <a:r>
              <a:rPr lang="en-US" sz="3200" cap="none" dirty="0" err="1">
                <a:solidFill>
                  <a:srgbClr val="850000"/>
                </a:solidFill>
              </a:rPr>
              <a:t>Corazón</a:t>
            </a:r>
            <a:r>
              <a:rPr lang="en-US" sz="3200" cap="none" dirty="0">
                <a:solidFill>
                  <a:srgbClr val="850000"/>
                </a:solidFill>
              </a:rPr>
              <a:t>: </a:t>
            </a:r>
            <a:r>
              <a:rPr lang="en-US" sz="3200" cap="none" dirty="0" err="1">
                <a:solidFill>
                  <a:srgbClr val="850000"/>
                </a:solidFill>
              </a:rPr>
              <a:t>endurecido</a:t>
            </a:r>
            <a:r>
              <a:rPr lang="en-US" sz="3200" cap="none" dirty="0">
                <a:solidFill>
                  <a:srgbClr val="850000"/>
                </a:solidFill>
              </a:rPr>
              <a:t>, </a:t>
            </a:r>
            <a:r>
              <a:rPr lang="en-US" sz="3200" cap="none" dirty="0" err="1">
                <a:solidFill>
                  <a:srgbClr val="850000"/>
                </a:solidFill>
              </a:rPr>
              <a:t>pero</a:t>
            </a:r>
            <a:r>
              <a:rPr lang="en-US" sz="3200" cap="none" dirty="0">
                <a:solidFill>
                  <a:srgbClr val="850000"/>
                </a:solidFill>
              </a:rPr>
              <a:t> </a:t>
            </a:r>
            <a:r>
              <a:rPr lang="en-US" sz="3200" cap="none" dirty="0" err="1">
                <a:solidFill>
                  <a:srgbClr val="850000"/>
                </a:solidFill>
              </a:rPr>
              <a:t>capaz</a:t>
            </a:r>
            <a:r>
              <a:rPr lang="en-US" sz="3200" cap="none" dirty="0">
                <a:solidFill>
                  <a:srgbClr val="850000"/>
                </a:solidFill>
              </a:rPr>
              <a:t> de </a:t>
            </a:r>
            <a:r>
              <a:rPr lang="en-US" sz="3200" cap="none" dirty="0" err="1">
                <a:solidFill>
                  <a:srgbClr val="850000"/>
                </a:solidFill>
              </a:rPr>
              <a:t>escuchar</a:t>
            </a:r>
            <a:endParaRPr lang="en-US" sz="3200" cap="none" dirty="0">
              <a:solidFill>
                <a:srgbClr val="850000"/>
              </a:solidFill>
            </a:endParaRPr>
          </a:p>
          <a:p>
            <a:endParaRPr lang="en-US" sz="4400" cap="none" dirty="0">
              <a:solidFill>
                <a:srgbClr val="85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B356FA-9E84-FE42-A2D8-6F292FD46BA5}"/>
              </a:ext>
            </a:extLst>
          </p:cNvPr>
          <p:cNvSpPr/>
          <p:nvPr/>
        </p:nvSpPr>
        <p:spPr>
          <a:xfrm>
            <a:off x="1025610" y="3961203"/>
            <a:ext cx="5404757" cy="9633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B2F480-E86B-1648-8C99-344C6E093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625" y="4098494"/>
            <a:ext cx="4859374" cy="6888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607C9D-2ED8-C64D-8E0F-CC2D00DE73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638" r="19803"/>
          <a:stretch/>
        </p:blipFill>
        <p:spPr>
          <a:xfrm>
            <a:off x="7790910" y="1231578"/>
            <a:ext cx="3877819" cy="522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37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B096A5-7851-EF47-89CA-C581E5571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5032" t="55551" b="1195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813423-E456-394D-B85A-D854ABD6B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2" y="185422"/>
            <a:ext cx="3845169" cy="985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3B42DB-2CC4-F34B-9DD2-2CDEA693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613" y="185422"/>
            <a:ext cx="2046725" cy="58645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62F752F-6667-A849-84D3-66022B1EF869}"/>
              </a:ext>
            </a:extLst>
          </p:cNvPr>
          <p:cNvSpPr txBox="1">
            <a:spLocks/>
          </p:cNvSpPr>
          <p:nvPr/>
        </p:nvSpPr>
        <p:spPr>
          <a:xfrm>
            <a:off x="234462" y="-25593"/>
            <a:ext cx="7856656" cy="42574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en-US" sz="6600" b="1" dirty="0">
                <a:solidFill>
                  <a:srgbClr val="850000"/>
                </a:solidFill>
                <a:latin typeface="stencilla" panose="02000000000000000000" pitchFamily="2" charset="0"/>
              </a:rPr>
              <a:t> </a:t>
            </a:r>
          </a:p>
          <a:p>
            <a:r>
              <a:rPr lang="en-US" sz="4800" b="1" cap="none" dirty="0" err="1">
                <a:solidFill>
                  <a:srgbClr val="850000"/>
                </a:solidFill>
              </a:rPr>
              <a:t>Instrucciones</a:t>
            </a:r>
            <a:endParaRPr lang="en-US" sz="4800" b="1" cap="none" dirty="0">
              <a:solidFill>
                <a:srgbClr val="850000"/>
              </a:solidFill>
            </a:endParaRPr>
          </a:p>
          <a:p>
            <a:r>
              <a:rPr lang="en-US" sz="2800" b="1" cap="none" dirty="0">
                <a:solidFill>
                  <a:srgbClr val="850000"/>
                </a:solidFill>
              </a:rPr>
              <a:t>1. Se </a:t>
            </a:r>
            <a:r>
              <a:rPr lang="en-US" sz="2800" b="1" cap="none" dirty="0" err="1">
                <a:solidFill>
                  <a:srgbClr val="850000"/>
                </a:solidFill>
              </a:rPr>
              <a:t>buscan</a:t>
            </a:r>
            <a:r>
              <a:rPr lang="en-US" sz="2800" b="1" cap="none" dirty="0">
                <a:solidFill>
                  <a:srgbClr val="850000"/>
                </a:solidFill>
              </a:rPr>
              <a:t> dos </a:t>
            </a:r>
            <a:r>
              <a:rPr lang="en-US" sz="2800" b="1" cap="none" dirty="0" err="1">
                <a:solidFill>
                  <a:srgbClr val="850000"/>
                </a:solidFill>
              </a:rPr>
              <a:t>voluntarios</a:t>
            </a:r>
            <a:endParaRPr lang="en-US" sz="2800" b="1" cap="none" dirty="0">
              <a:solidFill>
                <a:srgbClr val="850000"/>
              </a:solidFill>
            </a:endParaRPr>
          </a:p>
          <a:p>
            <a:r>
              <a:rPr lang="en-US" sz="2800" b="1" cap="none" dirty="0">
                <a:solidFill>
                  <a:srgbClr val="850000"/>
                </a:solidFill>
              </a:rPr>
              <a:t>2. Uno </a:t>
            </a:r>
            <a:r>
              <a:rPr lang="en-US" sz="2800" b="1" cap="none" dirty="0" err="1">
                <a:solidFill>
                  <a:srgbClr val="850000"/>
                </a:solidFill>
              </a:rPr>
              <a:t>toma</a:t>
            </a:r>
            <a:r>
              <a:rPr lang="en-US" sz="2800" b="1" cap="none" dirty="0">
                <a:solidFill>
                  <a:srgbClr val="850000"/>
                </a:solidFill>
              </a:rPr>
              <a:t> el </a:t>
            </a:r>
            <a:r>
              <a:rPr lang="en-US" sz="2800" b="1" cap="none" dirty="0" err="1">
                <a:solidFill>
                  <a:srgbClr val="850000"/>
                </a:solidFill>
              </a:rPr>
              <a:t>papel</a:t>
            </a:r>
            <a:r>
              <a:rPr lang="en-US" sz="2800" b="1" cap="none" dirty="0">
                <a:solidFill>
                  <a:srgbClr val="850000"/>
                </a:solidFill>
              </a:rPr>
              <a:t> de la </a:t>
            </a:r>
            <a:r>
              <a:rPr lang="en-US" sz="2800" b="1" cap="none" dirty="0" err="1">
                <a:solidFill>
                  <a:srgbClr val="850000"/>
                </a:solidFill>
              </a:rPr>
              <a:t>Johny</a:t>
            </a:r>
            <a:r>
              <a:rPr lang="en-US" sz="2800" b="1" cap="none" dirty="0">
                <a:solidFill>
                  <a:srgbClr val="850000"/>
                </a:solidFill>
              </a:rPr>
              <a:t> </a:t>
            </a:r>
            <a:r>
              <a:rPr lang="en-US" sz="2800" b="1" cap="none" dirty="0" err="1">
                <a:solidFill>
                  <a:srgbClr val="850000"/>
                </a:solidFill>
              </a:rPr>
              <a:t>O’Pesco</a:t>
            </a:r>
            <a:r>
              <a:rPr lang="en-US" sz="2800" b="1" cap="none" dirty="0">
                <a:solidFill>
                  <a:srgbClr val="850000"/>
                </a:solidFill>
              </a:rPr>
              <a:t>, el </a:t>
            </a:r>
            <a:r>
              <a:rPr lang="en-US" sz="2800" b="1" cap="none" dirty="0" err="1">
                <a:solidFill>
                  <a:srgbClr val="850000"/>
                </a:solidFill>
              </a:rPr>
              <a:t>otro</a:t>
            </a:r>
            <a:r>
              <a:rPr lang="en-US" sz="2800" b="1" cap="none" dirty="0">
                <a:solidFill>
                  <a:srgbClr val="850000"/>
                </a:solidFill>
              </a:rPr>
              <a:t> de un familiar </a:t>
            </a:r>
            <a:r>
              <a:rPr lang="en-US" sz="2800" b="1" cap="none" dirty="0" err="1">
                <a:solidFill>
                  <a:srgbClr val="850000"/>
                </a:solidFill>
              </a:rPr>
              <a:t>lejano</a:t>
            </a:r>
            <a:r>
              <a:rPr lang="en-US" sz="2800" b="1" cap="none" dirty="0">
                <a:solidFill>
                  <a:srgbClr val="850000"/>
                </a:solidFill>
              </a:rPr>
              <a:t>.</a:t>
            </a:r>
          </a:p>
          <a:p>
            <a:r>
              <a:rPr lang="en-US" sz="2800" b="1" cap="none" dirty="0">
                <a:solidFill>
                  <a:srgbClr val="850000"/>
                </a:solidFill>
              </a:rPr>
              <a:t>3. Se </a:t>
            </a:r>
            <a:r>
              <a:rPr lang="en-US" sz="2800" b="1" cap="none" dirty="0" err="1">
                <a:solidFill>
                  <a:srgbClr val="850000"/>
                </a:solidFill>
              </a:rPr>
              <a:t>desarrolla</a:t>
            </a:r>
            <a:r>
              <a:rPr lang="en-US" sz="2800" b="1" cap="none" dirty="0">
                <a:solidFill>
                  <a:srgbClr val="850000"/>
                </a:solidFill>
              </a:rPr>
              <a:t> la </a:t>
            </a:r>
            <a:r>
              <a:rPr lang="en-US" sz="2800" b="1" cap="none" dirty="0" err="1">
                <a:solidFill>
                  <a:srgbClr val="850000"/>
                </a:solidFill>
              </a:rPr>
              <a:t>evangelización</a:t>
            </a:r>
            <a:r>
              <a:rPr lang="en-US" sz="2800" b="1" cap="none" dirty="0">
                <a:solidFill>
                  <a:srgbClr val="850000"/>
                </a:solidFill>
              </a:rPr>
              <a:t> </a:t>
            </a:r>
            <a:r>
              <a:rPr lang="en-US" sz="2800" b="1" cap="none" dirty="0" err="1">
                <a:solidFill>
                  <a:srgbClr val="850000"/>
                </a:solidFill>
              </a:rPr>
              <a:t>en</a:t>
            </a:r>
            <a:r>
              <a:rPr lang="en-US" sz="2800" b="1" cap="none" dirty="0">
                <a:solidFill>
                  <a:srgbClr val="850000"/>
                </a:solidFill>
              </a:rPr>
              <a:t> no </a:t>
            </a:r>
            <a:r>
              <a:rPr lang="en-US" sz="2800" b="1" cap="none" dirty="0" err="1">
                <a:solidFill>
                  <a:srgbClr val="850000"/>
                </a:solidFill>
              </a:rPr>
              <a:t>más</a:t>
            </a:r>
            <a:r>
              <a:rPr lang="en-US" sz="2800" b="1" cap="none" dirty="0">
                <a:solidFill>
                  <a:srgbClr val="850000"/>
                </a:solidFill>
              </a:rPr>
              <a:t> de 5 </a:t>
            </a:r>
            <a:r>
              <a:rPr lang="en-US" sz="2800" b="1" cap="none" dirty="0" err="1">
                <a:solidFill>
                  <a:srgbClr val="850000"/>
                </a:solidFill>
              </a:rPr>
              <a:t>minutos</a:t>
            </a:r>
            <a:r>
              <a:rPr lang="en-US" sz="2800" b="1" cap="none" dirty="0">
                <a:solidFill>
                  <a:srgbClr val="850000"/>
                </a:solidFill>
              </a:rPr>
              <a:t>.  </a:t>
            </a:r>
          </a:p>
          <a:p>
            <a:r>
              <a:rPr lang="en-US" sz="2800" b="1" cap="none" dirty="0">
                <a:solidFill>
                  <a:srgbClr val="850000"/>
                </a:solidFill>
              </a:rPr>
              <a:t>4. Se </a:t>
            </a:r>
            <a:r>
              <a:rPr lang="en-US" sz="2800" b="1" cap="none" dirty="0" err="1">
                <a:solidFill>
                  <a:srgbClr val="850000"/>
                </a:solidFill>
              </a:rPr>
              <a:t>evalúa</a:t>
            </a:r>
            <a:r>
              <a:rPr lang="en-US" sz="2800" b="1" cap="none" dirty="0">
                <a:solidFill>
                  <a:srgbClr val="850000"/>
                </a:solidFill>
              </a:rPr>
              <a:t> la </a:t>
            </a:r>
            <a:r>
              <a:rPr lang="en-US" sz="2800" b="1" cap="none" dirty="0" err="1">
                <a:solidFill>
                  <a:srgbClr val="850000"/>
                </a:solidFill>
              </a:rPr>
              <a:t>actuación</a:t>
            </a:r>
            <a:r>
              <a:rPr lang="en-US" sz="2800" b="1" cap="none" dirty="0">
                <a:solidFill>
                  <a:srgbClr val="850000"/>
                </a:solidFill>
              </a:rPr>
              <a:t> y </a:t>
            </a:r>
            <a:r>
              <a:rPr lang="en-US" sz="2800" b="1" cap="none" dirty="0" err="1">
                <a:solidFill>
                  <a:srgbClr val="850000"/>
                </a:solidFill>
              </a:rPr>
              <a:t>evangelización</a:t>
            </a:r>
            <a:r>
              <a:rPr lang="en-US" sz="2800" b="1" cap="none" dirty="0">
                <a:solidFill>
                  <a:srgbClr val="850000"/>
                </a:solidFill>
              </a:rPr>
              <a:t> con </a:t>
            </a:r>
            <a:r>
              <a:rPr lang="en-US" sz="2800" b="1" cap="none" dirty="0" err="1">
                <a:solidFill>
                  <a:srgbClr val="850000"/>
                </a:solidFill>
              </a:rPr>
              <a:t>ayuda</a:t>
            </a:r>
            <a:r>
              <a:rPr lang="en-US" sz="2800" b="1" cap="none" dirty="0">
                <a:solidFill>
                  <a:srgbClr val="850000"/>
                </a:solidFill>
              </a:rPr>
              <a:t> del </a:t>
            </a:r>
            <a:r>
              <a:rPr lang="en-US" sz="2800" b="1" cap="none" dirty="0" err="1">
                <a:solidFill>
                  <a:srgbClr val="850000"/>
                </a:solidFill>
              </a:rPr>
              <a:t>facilitador</a:t>
            </a:r>
            <a:r>
              <a:rPr lang="en-US" sz="2800" b="1" cap="none" dirty="0">
                <a:solidFill>
                  <a:srgbClr val="850000"/>
                </a:solidFill>
              </a:rPr>
              <a:t> </a:t>
            </a:r>
            <a:r>
              <a:rPr lang="en-US" sz="2800" b="1" cap="none" dirty="0" err="1">
                <a:solidFill>
                  <a:srgbClr val="850000"/>
                </a:solidFill>
              </a:rPr>
              <a:t>por</a:t>
            </a:r>
            <a:r>
              <a:rPr lang="en-US" sz="2800" b="1" cap="none" dirty="0">
                <a:solidFill>
                  <a:srgbClr val="850000"/>
                </a:solidFill>
              </a:rPr>
              <a:t> </a:t>
            </a:r>
            <a:r>
              <a:rPr lang="en-US" sz="2800" b="1" cap="none" dirty="0" err="1">
                <a:solidFill>
                  <a:srgbClr val="850000"/>
                </a:solidFill>
              </a:rPr>
              <a:t>máximo</a:t>
            </a:r>
            <a:r>
              <a:rPr lang="en-US" sz="2800" b="1" cap="none" dirty="0">
                <a:solidFill>
                  <a:srgbClr val="850000"/>
                </a:solidFill>
              </a:rPr>
              <a:t> 5 </a:t>
            </a:r>
            <a:r>
              <a:rPr lang="en-US" sz="2800" b="1" cap="none" dirty="0" err="1">
                <a:solidFill>
                  <a:srgbClr val="850000"/>
                </a:solidFill>
              </a:rPr>
              <a:t>minutos</a:t>
            </a:r>
            <a:r>
              <a:rPr lang="en-US" sz="2800" b="1" cap="none" dirty="0">
                <a:solidFill>
                  <a:srgbClr val="850000"/>
                </a:solidFill>
              </a:rPr>
              <a:t>. </a:t>
            </a:r>
          </a:p>
          <a:p>
            <a:r>
              <a:rPr lang="en-US" sz="2800" b="1" cap="none" dirty="0">
                <a:solidFill>
                  <a:srgbClr val="850000"/>
                </a:solidFill>
              </a:rPr>
              <a:t>5. Se </a:t>
            </a:r>
            <a:r>
              <a:rPr lang="en-US" sz="2800" b="1" cap="none" dirty="0" err="1">
                <a:solidFill>
                  <a:srgbClr val="850000"/>
                </a:solidFill>
              </a:rPr>
              <a:t>pasa</a:t>
            </a:r>
            <a:r>
              <a:rPr lang="en-US" sz="2800" b="1" cap="none" dirty="0">
                <a:solidFill>
                  <a:srgbClr val="850000"/>
                </a:solidFill>
              </a:rPr>
              <a:t> el </a:t>
            </a:r>
            <a:r>
              <a:rPr lang="en-US" sz="2800" b="1" cap="none" dirty="0" err="1">
                <a:solidFill>
                  <a:srgbClr val="850000"/>
                </a:solidFill>
              </a:rPr>
              <a:t>desafío</a:t>
            </a:r>
            <a:r>
              <a:rPr lang="en-US" sz="2800" b="1" cap="none" dirty="0">
                <a:solidFill>
                  <a:srgbClr val="850000"/>
                </a:solidFill>
              </a:rPr>
              <a:t> 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28F3EA-CBA4-5447-AFC5-887EB3103F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38" r="19803"/>
          <a:stretch/>
        </p:blipFill>
        <p:spPr>
          <a:xfrm>
            <a:off x="8041703" y="1424083"/>
            <a:ext cx="3877819" cy="522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84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B096A5-7851-EF47-89CA-C581E5571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5032" t="55551" b="1195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813423-E456-394D-B85A-D854ABD6B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2" y="185422"/>
            <a:ext cx="3845169" cy="985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3B42DB-2CC4-F34B-9DD2-2CDEA693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613" y="185422"/>
            <a:ext cx="2046725" cy="58645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62F752F-6667-A849-84D3-66022B1EF869}"/>
              </a:ext>
            </a:extLst>
          </p:cNvPr>
          <p:cNvSpPr txBox="1">
            <a:spLocks/>
          </p:cNvSpPr>
          <p:nvPr/>
        </p:nvSpPr>
        <p:spPr>
          <a:xfrm>
            <a:off x="331290" y="0"/>
            <a:ext cx="7417048" cy="42574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en-US" sz="6600" dirty="0">
                <a:solidFill>
                  <a:srgbClr val="850000"/>
                </a:solidFill>
                <a:latin typeface="stencilla" panose="02000000000000000000" pitchFamily="2" charset="0"/>
              </a:rPr>
              <a:t> </a:t>
            </a:r>
          </a:p>
          <a:p>
            <a:r>
              <a:rPr lang="en-US" sz="4800" cap="none" dirty="0" err="1">
                <a:solidFill>
                  <a:srgbClr val="850000"/>
                </a:solidFill>
              </a:rPr>
              <a:t>Desafío</a:t>
            </a:r>
            <a:r>
              <a:rPr lang="en-US" sz="4800" cap="none" dirty="0">
                <a:solidFill>
                  <a:srgbClr val="850000"/>
                </a:solidFill>
              </a:rPr>
              <a:t> 4: </a:t>
            </a:r>
            <a:r>
              <a:rPr lang="en-US" sz="4800" cap="none" dirty="0" err="1">
                <a:solidFill>
                  <a:srgbClr val="850000"/>
                </a:solidFill>
              </a:rPr>
              <a:t>Lamis</a:t>
            </a:r>
            <a:r>
              <a:rPr lang="en-US" sz="4800" cap="none" dirty="0">
                <a:solidFill>
                  <a:srgbClr val="850000"/>
                </a:solidFill>
              </a:rPr>
              <a:t> </a:t>
            </a:r>
            <a:r>
              <a:rPr lang="en-US" sz="4800" cap="none" dirty="0" err="1">
                <a:solidFill>
                  <a:srgbClr val="850000"/>
                </a:solidFill>
              </a:rPr>
              <a:t>Tica</a:t>
            </a:r>
            <a:endParaRPr lang="en-US" sz="4800" cap="none" dirty="0">
              <a:solidFill>
                <a:srgbClr val="850000"/>
              </a:solidFill>
            </a:endParaRPr>
          </a:p>
          <a:p>
            <a:r>
              <a:rPr lang="en-US" sz="3200" cap="none" dirty="0" err="1">
                <a:solidFill>
                  <a:srgbClr val="850000"/>
                </a:solidFill>
              </a:rPr>
              <a:t>Nivel</a:t>
            </a:r>
            <a:r>
              <a:rPr lang="en-US" sz="3200" cap="none" dirty="0">
                <a:solidFill>
                  <a:srgbClr val="850000"/>
                </a:solidFill>
              </a:rPr>
              <a:t> de </a:t>
            </a:r>
            <a:r>
              <a:rPr lang="en-US" sz="3200" cap="none" dirty="0" err="1">
                <a:solidFill>
                  <a:srgbClr val="850000"/>
                </a:solidFill>
              </a:rPr>
              <a:t>dificultad</a:t>
            </a:r>
            <a:r>
              <a:rPr lang="en-US" sz="3200" cap="none" dirty="0">
                <a:solidFill>
                  <a:srgbClr val="850000"/>
                </a:solidFill>
              </a:rPr>
              <a:t>: </a:t>
            </a:r>
          </a:p>
          <a:p>
            <a:endParaRPr lang="en-US" sz="3200" cap="none" dirty="0">
              <a:solidFill>
                <a:srgbClr val="850000"/>
              </a:solidFill>
            </a:endParaRPr>
          </a:p>
          <a:p>
            <a:endParaRPr lang="en-US" sz="2800" cap="none" dirty="0">
              <a:solidFill>
                <a:srgbClr val="85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cap="none" dirty="0" err="1">
                <a:solidFill>
                  <a:srgbClr val="850000"/>
                </a:solidFill>
              </a:rPr>
              <a:t>Creencias</a:t>
            </a:r>
            <a:r>
              <a:rPr lang="en-US" sz="2800" b="1" cap="none" dirty="0">
                <a:solidFill>
                  <a:srgbClr val="850000"/>
                </a:solidFill>
              </a:rPr>
              <a:t>: </a:t>
            </a:r>
            <a:r>
              <a:rPr lang="en-US" sz="2800" b="1" cap="none" dirty="0" err="1">
                <a:solidFill>
                  <a:srgbClr val="850000"/>
                </a:solidFill>
              </a:rPr>
              <a:t>energías</a:t>
            </a:r>
            <a:r>
              <a:rPr lang="en-US" sz="2800" b="1" cap="none" dirty="0">
                <a:solidFill>
                  <a:srgbClr val="850000"/>
                </a:solidFill>
              </a:rPr>
              <a:t>, Nueva Era, </a:t>
            </a:r>
            <a:r>
              <a:rPr lang="en-US" sz="2800" b="1" cap="none" dirty="0" err="1">
                <a:solidFill>
                  <a:srgbClr val="850000"/>
                </a:solidFill>
              </a:rPr>
              <a:t>Feminismo</a:t>
            </a:r>
            <a:endParaRPr lang="en-US" sz="2800" b="1" cap="none" dirty="0">
              <a:solidFill>
                <a:srgbClr val="85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cap="none" dirty="0" err="1">
                <a:solidFill>
                  <a:srgbClr val="850000"/>
                </a:solidFill>
              </a:rPr>
              <a:t>Corazón</a:t>
            </a:r>
            <a:r>
              <a:rPr lang="en-US" sz="2800" b="1" cap="none" dirty="0">
                <a:solidFill>
                  <a:srgbClr val="850000"/>
                </a:solidFill>
              </a:rPr>
              <a:t>: se </a:t>
            </a:r>
            <a:r>
              <a:rPr lang="en-US" sz="2800" b="1" cap="none" dirty="0" err="1">
                <a:solidFill>
                  <a:srgbClr val="850000"/>
                </a:solidFill>
              </a:rPr>
              <a:t>opone</a:t>
            </a:r>
            <a:r>
              <a:rPr lang="en-US" sz="2800" b="1" cap="none" dirty="0">
                <a:solidFill>
                  <a:srgbClr val="850000"/>
                </a:solidFill>
              </a:rPr>
              <a:t> al </a:t>
            </a:r>
            <a:r>
              <a:rPr lang="en-US" sz="2800" b="1" cap="none" dirty="0" err="1">
                <a:solidFill>
                  <a:srgbClr val="850000"/>
                </a:solidFill>
              </a:rPr>
              <a:t>cristianismo</a:t>
            </a:r>
            <a:r>
              <a:rPr lang="en-US" sz="2800" b="1" cap="none" dirty="0">
                <a:solidFill>
                  <a:srgbClr val="850000"/>
                </a:solidFill>
              </a:rPr>
              <a:t>, </a:t>
            </a:r>
            <a:r>
              <a:rPr lang="en-US" sz="2800" b="1" cap="none" dirty="0" err="1">
                <a:solidFill>
                  <a:srgbClr val="850000"/>
                </a:solidFill>
              </a:rPr>
              <a:t>sobre</a:t>
            </a:r>
            <a:r>
              <a:rPr lang="en-US" sz="2800" b="1" cap="none" dirty="0">
                <a:solidFill>
                  <a:srgbClr val="850000"/>
                </a:solidFill>
              </a:rPr>
              <a:t> </a:t>
            </a:r>
            <a:r>
              <a:rPr lang="en-US" sz="2800" b="1" cap="none" dirty="0" err="1">
                <a:solidFill>
                  <a:srgbClr val="850000"/>
                </a:solidFill>
              </a:rPr>
              <a:t>todo</a:t>
            </a:r>
            <a:r>
              <a:rPr lang="en-US" sz="2800" b="1" cap="none" dirty="0">
                <a:solidFill>
                  <a:srgbClr val="850000"/>
                </a:solidFill>
              </a:rPr>
              <a:t> a la </a:t>
            </a:r>
            <a:r>
              <a:rPr lang="en-US" sz="2800" b="1" cap="none" dirty="0" err="1">
                <a:solidFill>
                  <a:srgbClr val="850000"/>
                </a:solidFill>
              </a:rPr>
              <a:t>enseñanza</a:t>
            </a:r>
            <a:r>
              <a:rPr lang="en-US" sz="2800" b="1" cap="none" dirty="0">
                <a:solidFill>
                  <a:srgbClr val="850000"/>
                </a:solidFill>
              </a:rPr>
              <a:t> </a:t>
            </a:r>
            <a:r>
              <a:rPr lang="en-US" sz="2800" b="1" cap="none" dirty="0" err="1">
                <a:solidFill>
                  <a:srgbClr val="850000"/>
                </a:solidFill>
              </a:rPr>
              <a:t>acerca</a:t>
            </a:r>
            <a:r>
              <a:rPr lang="en-US" sz="2800" b="1" cap="none" dirty="0">
                <a:solidFill>
                  <a:srgbClr val="850000"/>
                </a:solidFill>
              </a:rPr>
              <a:t> del </a:t>
            </a:r>
            <a:r>
              <a:rPr lang="en-US" sz="2800" b="1" cap="none" dirty="0" err="1">
                <a:solidFill>
                  <a:srgbClr val="850000"/>
                </a:solidFill>
              </a:rPr>
              <a:t>pecado</a:t>
            </a:r>
            <a:r>
              <a:rPr lang="en-US" sz="2800" b="1" cap="none" dirty="0">
                <a:solidFill>
                  <a:srgbClr val="850000"/>
                </a:solidFill>
              </a:rPr>
              <a:t>. </a:t>
            </a:r>
          </a:p>
          <a:p>
            <a:endParaRPr lang="en-US" sz="4000" cap="none" dirty="0">
              <a:solidFill>
                <a:srgbClr val="85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ADD1C2-52E6-B949-8BF6-3861B222568C}"/>
              </a:ext>
            </a:extLst>
          </p:cNvPr>
          <p:cNvSpPr/>
          <p:nvPr/>
        </p:nvSpPr>
        <p:spPr>
          <a:xfrm>
            <a:off x="757340" y="2707458"/>
            <a:ext cx="5404757" cy="9633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30292A-1A98-F648-BD8B-0E7EE5C5E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424" y="2834816"/>
            <a:ext cx="4922588" cy="6977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08098A-D200-3640-91BB-25C42B0675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44" t="7046" r="29216" b="25057"/>
          <a:stretch/>
        </p:blipFill>
        <p:spPr>
          <a:xfrm>
            <a:off x="7989422" y="1985049"/>
            <a:ext cx="3890636" cy="454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43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B096A5-7851-EF47-89CA-C581E5571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5032" t="55551" b="1195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813423-E456-394D-B85A-D854ABD6B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2" y="185422"/>
            <a:ext cx="3845169" cy="985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3B42DB-2CC4-F34B-9DD2-2CDEA693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613" y="185422"/>
            <a:ext cx="2046725" cy="58645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62F752F-6667-A849-84D3-66022B1EF869}"/>
              </a:ext>
            </a:extLst>
          </p:cNvPr>
          <p:cNvSpPr txBox="1">
            <a:spLocks/>
          </p:cNvSpPr>
          <p:nvPr/>
        </p:nvSpPr>
        <p:spPr>
          <a:xfrm>
            <a:off x="234462" y="-25593"/>
            <a:ext cx="7856656" cy="42574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en-US" sz="6600" b="1" dirty="0">
                <a:solidFill>
                  <a:srgbClr val="850000"/>
                </a:solidFill>
                <a:latin typeface="stencilla" panose="02000000000000000000" pitchFamily="2" charset="0"/>
              </a:rPr>
              <a:t> </a:t>
            </a:r>
          </a:p>
          <a:p>
            <a:r>
              <a:rPr lang="en-US" sz="4800" b="1" cap="none" dirty="0" err="1">
                <a:solidFill>
                  <a:srgbClr val="850000"/>
                </a:solidFill>
              </a:rPr>
              <a:t>Instrucciones</a:t>
            </a:r>
            <a:endParaRPr lang="en-US" sz="4800" b="1" cap="none" dirty="0">
              <a:solidFill>
                <a:srgbClr val="850000"/>
              </a:solidFill>
            </a:endParaRPr>
          </a:p>
          <a:p>
            <a:r>
              <a:rPr lang="en-US" sz="2800" b="1" cap="none" dirty="0">
                <a:solidFill>
                  <a:srgbClr val="850000"/>
                </a:solidFill>
              </a:rPr>
              <a:t>1. Se </a:t>
            </a:r>
            <a:r>
              <a:rPr lang="en-US" sz="2800" b="1" cap="none" dirty="0" err="1">
                <a:solidFill>
                  <a:srgbClr val="850000"/>
                </a:solidFill>
              </a:rPr>
              <a:t>buscan</a:t>
            </a:r>
            <a:r>
              <a:rPr lang="en-US" sz="2800" b="1" cap="none" dirty="0">
                <a:solidFill>
                  <a:srgbClr val="850000"/>
                </a:solidFill>
              </a:rPr>
              <a:t> dos </a:t>
            </a:r>
            <a:r>
              <a:rPr lang="en-US" sz="2800" b="1" cap="none" dirty="0" err="1">
                <a:solidFill>
                  <a:srgbClr val="850000"/>
                </a:solidFill>
              </a:rPr>
              <a:t>voluntarios</a:t>
            </a:r>
            <a:endParaRPr lang="en-US" sz="2800" b="1" cap="none" dirty="0">
              <a:solidFill>
                <a:srgbClr val="850000"/>
              </a:solidFill>
            </a:endParaRPr>
          </a:p>
          <a:p>
            <a:r>
              <a:rPr lang="en-US" sz="2800" b="1" cap="none" dirty="0">
                <a:solidFill>
                  <a:srgbClr val="850000"/>
                </a:solidFill>
              </a:rPr>
              <a:t>2. Uno </a:t>
            </a:r>
            <a:r>
              <a:rPr lang="en-US" sz="2800" b="1" cap="none" dirty="0" err="1">
                <a:solidFill>
                  <a:srgbClr val="850000"/>
                </a:solidFill>
              </a:rPr>
              <a:t>toma</a:t>
            </a:r>
            <a:r>
              <a:rPr lang="en-US" sz="2800" b="1" cap="none" dirty="0">
                <a:solidFill>
                  <a:srgbClr val="850000"/>
                </a:solidFill>
              </a:rPr>
              <a:t> el </a:t>
            </a:r>
            <a:r>
              <a:rPr lang="en-US" sz="2800" b="1" cap="none" dirty="0" err="1">
                <a:solidFill>
                  <a:srgbClr val="850000"/>
                </a:solidFill>
              </a:rPr>
              <a:t>papel</a:t>
            </a:r>
            <a:r>
              <a:rPr lang="en-US" sz="2800" b="1" cap="none" dirty="0">
                <a:solidFill>
                  <a:srgbClr val="850000"/>
                </a:solidFill>
              </a:rPr>
              <a:t> de la </a:t>
            </a:r>
            <a:r>
              <a:rPr lang="en-US" sz="2800" b="1" cap="none" dirty="0" err="1">
                <a:solidFill>
                  <a:srgbClr val="850000"/>
                </a:solidFill>
              </a:rPr>
              <a:t>Lamis</a:t>
            </a:r>
            <a:r>
              <a:rPr lang="en-US" sz="2800" b="1" cap="none" dirty="0">
                <a:solidFill>
                  <a:srgbClr val="850000"/>
                </a:solidFill>
              </a:rPr>
              <a:t> </a:t>
            </a:r>
            <a:r>
              <a:rPr lang="en-US" sz="2800" b="1" cap="none" dirty="0" err="1">
                <a:solidFill>
                  <a:srgbClr val="850000"/>
                </a:solidFill>
              </a:rPr>
              <a:t>Tica</a:t>
            </a:r>
            <a:r>
              <a:rPr lang="en-US" sz="2800" b="1" cap="none" dirty="0">
                <a:solidFill>
                  <a:srgbClr val="850000"/>
                </a:solidFill>
              </a:rPr>
              <a:t>, el </a:t>
            </a:r>
            <a:r>
              <a:rPr lang="en-US" sz="2800" b="1" cap="none" dirty="0" err="1">
                <a:solidFill>
                  <a:srgbClr val="850000"/>
                </a:solidFill>
              </a:rPr>
              <a:t>otro</a:t>
            </a:r>
            <a:r>
              <a:rPr lang="en-US" sz="2800" b="1" cap="none" dirty="0">
                <a:solidFill>
                  <a:srgbClr val="850000"/>
                </a:solidFill>
              </a:rPr>
              <a:t> de un </a:t>
            </a:r>
            <a:r>
              <a:rPr lang="en-US" sz="2800" b="1" cap="none" dirty="0" err="1">
                <a:solidFill>
                  <a:srgbClr val="850000"/>
                </a:solidFill>
              </a:rPr>
              <a:t>conocido</a:t>
            </a:r>
            <a:r>
              <a:rPr lang="en-US" sz="2800" b="1" cap="none" dirty="0">
                <a:solidFill>
                  <a:srgbClr val="850000"/>
                </a:solidFill>
              </a:rPr>
              <a:t> del </a:t>
            </a:r>
            <a:r>
              <a:rPr lang="en-US" sz="2800" b="1" cap="none" dirty="0" err="1">
                <a:solidFill>
                  <a:srgbClr val="850000"/>
                </a:solidFill>
              </a:rPr>
              <a:t>trabajo</a:t>
            </a:r>
            <a:r>
              <a:rPr lang="en-US" sz="2800" b="1" cap="none" dirty="0">
                <a:solidFill>
                  <a:srgbClr val="850000"/>
                </a:solidFill>
              </a:rPr>
              <a:t>/</a:t>
            </a:r>
            <a:r>
              <a:rPr lang="en-US" sz="2800" b="1" cap="none" dirty="0" err="1">
                <a:solidFill>
                  <a:srgbClr val="850000"/>
                </a:solidFill>
              </a:rPr>
              <a:t>estudio</a:t>
            </a:r>
            <a:r>
              <a:rPr lang="en-US" sz="2800" b="1" cap="none" dirty="0">
                <a:solidFill>
                  <a:srgbClr val="850000"/>
                </a:solidFill>
              </a:rPr>
              <a:t>.</a:t>
            </a:r>
          </a:p>
          <a:p>
            <a:r>
              <a:rPr lang="en-US" sz="2800" b="1" cap="none" dirty="0">
                <a:solidFill>
                  <a:srgbClr val="850000"/>
                </a:solidFill>
              </a:rPr>
              <a:t>3. Se </a:t>
            </a:r>
            <a:r>
              <a:rPr lang="en-US" sz="2800" b="1" cap="none" dirty="0" err="1">
                <a:solidFill>
                  <a:srgbClr val="850000"/>
                </a:solidFill>
              </a:rPr>
              <a:t>desarrolla</a:t>
            </a:r>
            <a:r>
              <a:rPr lang="en-US" sz="2800" b="1" cap="none" dirty="0">
                <a:solidFill>
                  <a:srgbClr val="850000"/>
                </a:solidFill>
              </a:rPr>
              <a:t> la </a:t>
            </a:r>
            <a:r>
              <a:rPr lang="en-US" sz="2800" b="1" cap="none" dirty="0" err="1">
                <a:solidFill>
                  <a:srgbClr val="850000"/>
                </a:solidFill>
              </a:rPr>
              <a:t>evangelización</a:t>
            </a:r>
            <a:r>
              <a:rPr lang="en-US" sz="2800" b="1" cap="none" dirty="0">
                <a:solidFill>
                  <a:srgbClr val="850000"/>
                </a:solidFill>
              </a:rPr>
              <a:t> </a:t>
            </a:r>
            <a:r>
              <a:rPr lang="en-US" sz="2800" b="1" cap="none" dirty="0" err="1">
                <a:solidFill>
                  <a:srgbClr val="850000"/>
                </a:solidFill>
              </a:rPr>
              <a:t>en</a:t>
            </a:r>
            <a:r>
              <a:rPr lang="en-US" sz="2800" b="1" cap="none" dirty="0">
                <a:solidFill>
                  <a:srgbClr val="850000"/>
                </a:solidFill>
              </a:rPr>
              <a:t> no </a:t>
            </a:r>
            <a:r>
              <a:rPr lang="en-US" sz="2800" b="1" cap="none" dirty="0" err="1">
                <a:solidFill>
                  <a:srgbClr val="850000"/>
                </a:solidFill>
              </a:rPr>
              <a:t>más</a:t>
            </a:r>
            <a:r>
              <a:rPr lang="en-US" sz="2800" b="1" cap="none" dirty="0">
                <a:solidFill>
                  <a:srgbClr val="850000"/>
                </a:solidFill>
              </a:rPr>
              <a:t> de 5 </a:t>
            </a:r>
            <a:r>
              <a:rPr lang="en-US" sz="2800" b="1" cap="none" dirty="0" err="1">
                <a:solidFill>
                  <a:srgbClr val="850000"/>
                </a:solidFill>
              </a:rPr>
              <a:t>minutos</a:t>
            </a:r>
            <a:r>
              <a:rPr lang="en-US" sz="2800" b="1" cap="none" dirty="0">
                <a:solidFill>
                  <a:srgbClr val="850000"/>
                </a:solidFill>
              </a:rPr>
              <a:t>.  </a:t>
            </a:r>
          </a:p>
          <a:p>
            <a:r>
              <a:rPr lang="en-US" sz="2800" b="1" cap="none" dirty="0">
                <a:solidFill>
                  <a:srgbClr val="850000"/>
                </a:solidFill>
              </a:rPr>
              <a:t>3. Se </a:t>
            </a:r>
            <a:r>
              <a:rPr lang="en-US" sz="2800" b="1" cap="none" dirty="0" err="1">
                <a:solidFill>
                  <a:srgbClr val="850000"/>
                </a:solidFill>
              </a:rPr>
              <a:t>evalúa</a:t>
            </a:r>
            <a:r>
              <a:rPr lang="en-US" sz="2800" b="1" cap="none" dirty="0">
                <a:solidFill>
                  <a:srgbClr val="850000"/>
                </a:solidFill>
              </a:rPr>
              <a:t> la </a:t>
            </a:r>
            <a:r>
              <a:rPr lang="en-US" sz="2800" b="1" cap="none" dirty="0" err="1">
                <a:solidFill>
                  <a:srgbClr val="850000"/>
                </a:solidFill>
              </a:rPr>
              <a:t>actuación</a:t>
            </a:r>
            <a:r>
              <a:rPr lang="en-US" sz="2800" b="1" cap="none" dirty="0">
                <a:solidFill>
                  <a:srgbClr val="850000"/>
                </a:solidFill>
              </a:rPr>
              <a:t> y </a:t>
            </a:r>
            <a:r>
              <a:rPr lang="en-US" sz="2800" b="1" cap="none" dirty="0" err="1">
                <a:solidFill>
                  <a:srgbClr val="850000"/>
                </a:solidFill>
              </a:rPr>
              <a:t>evangelización</a:t>
            </a:r>
            <a:r>
              <a:rPr lang="en-US" sz="2800" b="1" cap="none" dirty="0">
                <a:solidFill>
                  <a:srgbClr val="850000"/>
                </a:solidFill>
              </a:rPr>
              <a:t> con </a:t>
            </a:r>
            <a:r>
              <a:rPr lang="en-US" sz="2800" b="1" cap="none" dirty="0" err="1">
                <a:solidFill>
                  <a:srgbClr val="850000"/>
                </a:solidFill>
              </a:rPr>
              <a:t>ayuda</a:t>
            </a:r>
            <a:r>
              <a:rPr lang="en-US" sz="2800" b="1" cap="none" dirty="0">
                <a:solidFill>
                  <a:srgbClr val="850000"/>
                </a:solidFill>
              </a:rPr>
              <a:t> del </a:t>
            </a:r>
            <a:r>
              <a:rPr lang="en-US" sz="2800" b="1" cap="none" dirty="0" err="1">
                <a:solidFill>
                  <a:srgbClr val="850000"/>
                </a:solidFill>
              </a:rPr>
              <a:t>facilitador</a:t>
            </a:r>
            <a:r>
              <a:rPr lang="en-US" sz="2800" b="1" cap="none" dirty="0">
                <a:solidFill>
                  <a:srgbClr val="850000"/>
                </a:solidFill>
              </a:rPr>
              <a:t> </a:t>
            </a:r>
            <a:r>
              <a:rPr lang="en-US" sz="2800" b="1" cap="none" dirty="0" err="1">
                <a:solidFill>
                  <a:srgbClr val="850000"/>
                </a:solidFill>
              </a:rPr>
              <a:t>por</a:t>
            </a:r>
            <a:r>
              <a:rPr lang="en-US" sz="2800" b="1" cap="none" dirty="0">
                <a:solidFill>
                  <a:srgbClr val="850000"/>
                </a:solidFill>
              </a:rPr>
              <a:t> </a:t>
            </a:r>
            <a:r>
              <a:rPr lang="en-US" sz="2800" b="1" cap="none" dirty="0" err="1">
                <a:solidFill>
                  <a:srgbClr val="850000"/>
                </a:solidFill>
              </a:rPr>
              <a:t>máximo</a:t>
            </a:r>
            <a:r>
              <a:rPr lang="en-US" sz="2800" b="1" cap="none" dirty="0">
                <a:solidFill>
                  <a:srgbClr val="850000"/>
                </a:solidFill>
              </a:rPr>
              <a:t> 5 </a:t>
            </a:r>
            <a:r>
              <a:rPr lang="en-US" sz="2800" b="1" cap="none" dirty="0" err="1">
                <a:solidFill>
                  <a:srgbClr val="850000"/>
                </a:solidFill>
              </a:rPr>
              <a:t>minutos</a:t>
            </a:r>
            <a:r>
              <a:rPr lang="en-US" sz="2800" b="1" cap="none" dirty="0">
                <a:solidFill>
                  <a:srgbClr val="850000"/>
                </a:solidFill>
              </a:rPr>
              <a:t>. </a:t>
            </a:r>
          </a:p>
          <a:p>
            <a:r>
              <a:rPr lang="en-US" sz="2800" b="1" cap="none" dirty="0">
                <a:solidFill>
                  <a:srgbClr val="850000"/>
                </a:solidFill>
              </a:rPr>
              <a:t>4. Se </a:t>
            </a:r>
            <a:r>
              <a:rPr lang="en-US" sz="2800" b="1" cap="none" dirty="0" err="1">
                <a:solidFill>
                  <a:srgbClr val="850000"/>
                </a:solidFill>
              </a:rPr>
              <a:t>pasa</a:t>
            </a:r>
            <a:r>
              <a:rPr lang="en-US" sz="2800" b="1" cap="none" dirty="0">
                <a:solidFill>
                  <a:srgbClr val="850000"/>
                </a:solidFill>
              </a:rPr>
              <a:t> el </a:t>
            </a:r>
            <a:r>
              <a:rPr lang="en-US" sz="2800" b="1" cap="none" dirty="0" err="1">
                <a:solidFill>
                  <a:srgbClr val="850000"/>
                </a:solidFill>
              </a:rPr>
              <a:t>desafío</a:t>
            </a:r>
            <a:r>
              <a:rPr lang="en-US" sz="2800" b="1" cap="none" dirty="0">
                <a:solidFill>
                  <a:srgbClr val="850000"/>
                </a:solidFill>
              </a:rPr>
              <a:t> 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CA561F-5A72-8E4C-B0ED-EA591E801A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44" t="7046" r="29216" b="25057"/>
          <a:stretch/>
        </p:blipFill>
        <p:spPr>
          <a:xfrm>
            <a:off x="7989422" y="1985049"/>
            <a:ext cx="3890636" cy="454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948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{B928414E-C816-B144-84ED-7A8393CD75B5}tf10001062</Template>
  <TotalTime>80</TotalTime>
  <Words>348</Words>
  <Application>Microsoft Macintosh PowerPoint</Application>
  <PresentationFormat>Widescreen</PresentationFormat>
  <Paragraphs>58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Bienchen SAS</vt:lpstr>
      <vt:lpstr>Century Gothic</vt:lpstr>
      <vt:lpstr>stencilla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Rafael Cristian Silva Troncoso</dc:creator>
  <cp:lastModifiedBy>Rafael Cristian Silva Troncoso</cp:lastModifiedBy>
  <cp:revision>12</cp:revision>
  <dcterms:created xsi:type="dcterms:W3CDTF">2021-01-12T19:59:13Z</dcterms:created>
  <dcterms:modified xsi:type="dcterms:W3CDTF">2021-01-12T21:23:16Z</dcterms:modified>
</cp:coreProperties>
</file>